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4" r:id="rId2"/>
    <p:sldId id="46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1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76E7043-2C54-4256-AE26-3CE94791F572}"/>
              </a:ext>
            </a:extLst>
          </p:cNvPr>
          <p:cNvGrpSpPr/>
          <p:nvPr/>
        </p:nvGrpSpPr>
        <p:grpSpPr>
          <a:xfrm>
            <a:off x="647383" y="898527"/>
            <a:ext cx="2691442" cy="2628988"/>
            <a:chOff x="647383" y="898527"/>
            <a:chExt cx="2691442" cy="2628988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696B5EF7-F600-4AE2-9EA1-825019024A3A}"/>
                </a:ext>
              </a:extLst>
            </p:cNvPr>
            <p:cNvGrpSpPr/>
            <p:nvPr/>
          </p:nvGrpSpPr>
          <p:grpSpPr>
            <a:xfrm>
              <a:off x="1500992" y="898527"/>
              <a:ext cx="1138585" cy="1861319"/>
              <a:chOff x="1184171" y="1076326"/>
              <a:chExt cx="1723696" cy="2817839"/>
            </a:xfrm>
          </p:grpSpPr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055A6B0D-8A29-4FE8-872B-129A2C1A401F}"/>
                  </a:ext>
                </a:extLst>
              </p:cNvPr>
              <p:cNvGrpSpPr/>
              <p:nvPr/>
            </p:nvGrpSpPr>
            <p:grpSpPr>
              <a:xfrm>
                <a:off x="1184171" y="1076326"/>
                <a:ext cx="1723696" cy="2466943"/>
                <a:chOff x="1184171" y="1076326"/>
                <a:chExt cx="1723696" cy="2466943"/>
              </a:xfrm>
            </p:grpSpPr>
            <p:grpSp>
              <p:nvGrpSpPr>
                <p:cNvPr id="417" name="グループ化 416">
                  <a:extLst>
                    <a:ext uri="{FF2B5EF4-FFF2-40B4-BE49-F238E27FC236}">
                      <a16:creationId xmlns:a16="http://schemas.microsoft.com/office/drawing/2014/main" id="{B4691FC3-1348-4EEB-A235-4B1B676BECDC}"/>
                    </a:ext>
                  </a:extLst>
                </p:cNvPr>
                <p:cNvGrpSpPr/>
                <p:nvPr/>
              </p:nvGrpSpPr>
              <p:grpSpPr>
                <a:xfrm>
                  <a:off x="1441255" y="1076326"/>
                  <a:ext cx="1240034" cy="2466943"/>
                  <a:chOff x="1441255" y="1076326"/>
                  <a:chExt cx="1240034" cy="2466943"/>
                </a:xfrm>
              </p:grpSpPr>
              <p:grpSp>
                <p:nvGrpSpPr>
                  <p:cNvPr id="463" name="グループ化 462">
                    <a:extLst>
                      <a:ext uri="{FF2B5EF4-FFF2-40B4-BE49-F238E27FC236}">
                        <a16:creationId xmlns:a16="http://schemas.microsoft.com/office/drawing/2014/main" id="{9686D1B9-74D3-44A8-BCC5-06F3D6564D93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1589246" y="2124436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494" name="涙形 493">
                      <a:extLst>
                        <a:ext uri="{FF2B5EF4-FFF2-40B4-BE49-F238E27FC236}">
                          <a16:creationId xmlns:a16="http://schemas.microsoft.com/office/drawing/2014/main" id="{4841D9B8-2C5D-4806-9403-DA2BB0FDBA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5" name="涙形 494">
                      <a:extLst>
                        <a:ext uri="{FF2B5EF4-FFF2-40B4-BE49-F238E27FC236}">
                          <a16:creationId xmlns:a16="http://schemas.microsoft.com/office/drawing/2014/main" id="{6A1E1F70-95B0-4B89-BB9D-3648B45651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64" name="グループ化 463">
                    <a:extLst>
                      <a:ext uri="{FF2B5EF4-FFF2-40B4-BE49-F238E27FC236}">
                        <a16:creationId xmlns:a16="http://schemas.microsoft.com/office/drawing/2014/main" id="{5C7A84FB-57BD-4516-A98F-AC55C960CBFE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237343" y="2124436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492" name="涙形 491">
                      <a:extLst>
                        <a:ext uri="{FF2B5EF4-FFF2-40B4-BE49-F238E27FC236}">
                          <a16:creationId xmlns:a16="http://schemas.microsoft.com/office/drawing/2014/main" id="{433CAA43-47D3-45A3-A161-F7841FBDD2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3" name="涙形 492">
                      <a:extLst>
                        <a:ext uri="{FF2B5EF4-FFF2-40B4-BE49-F238E27FC236}">
                          <a16:creationId xmlns:a16="http://schemas.microsoft.com/office/drawing/2014/main" id="{3E8D995D-CC45-4A93-A242-3BF57F7AB4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65" name="グループ化 464">
                    <a:extLst>
                      <a:ext uri="{FF2B5EF4-FFF2-40B4-BE49-F238E27FC236}">
                        <a16:creationId xmlns:a16="http://schemas.microsoft.com/office/drawing/2014/main" id="{C447FEA1-95C5-4C3F-9541-46FE56AD820B}"/>
                      </a:ext>
                    </a:extLst>
                  </p:cNvPr>
                  <p:cNvGrpSpPr/>
                  <p:nvPr/>
                </p:nvGrpSpPr>
                <p:grpSpPr>
                  <a:xfrm>
                    <a:off x="1477671" y="1339331"/>
                    <a:ext cx="1193236" cy="656581"/>
                    <a:chOff x="4376033" y="1381139"/>
                    <a:chExt cx="1193236" cy="656581"/>
                  </a:xfrm>
                  <a:solidFill>
                    <a:srgbClr val="FFCC00"/>
                  </a:solidFill>
                </p:grpSpPr>
                <p:sp>
                  <p:nvSpPr>
                    <p:cNvPr id="490" name="四角形: 角を丸くする 489">
                      <a:extLst>
                        <a:ext uri="{FF2B5EF4-FFF2-40B4-BE49-F238E27FC236}">
                          <a16:creationId xmlns:a16="http://schemas.microsoft.com/office/drawing/2014/main" id="{560EE8DE-4767-4878-9488-91605C0C9E6F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1" name="四角形: 角を丸くする 490">
                      <a:extLst>
                        <a:ext uri="{FF2B5EF4-FFF2-40B4-BE49-F238E27FC236}">
                          <a16:creationId xmlns:a16="http://schemas.microsoft.com/office/drawing/2014/main" id="{D231390E-B8A2-4ACF-B3E7-A9A9D66626C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66" name="楕円 465">
                    <a:extLst>
                      <a:ext uri="{FF2B5EF4-FFF2-40B4-BE49-F238E27FC236}">
                        <a16:creationId xmlns:a16="http://schemas.microsoft.com/office/drawing/2014/main" id="{CF53B8B0-4D02-4ECC-9267-F31650012358}"/>
                      </a:ext>
                    </a:extLst>
                  </p:cNvPr>
                  <p:cNvSpPr/>
                  <p:nvPr/>
                </p:nvSpPr>
                <p:spPr>
                  <a:xfrm>
                    <a:off x="1532042" y="1131458"/>
                    <a:ext cx="1055683" cy="98259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7" name="片側の 2 つの角を丸めた四角形 144">
                    <a:extLst>
                      <a:ext uri="{FF2B5EF4-FFF2-40B4-BE49-F238E27FC236}">
                        <a16:creationId xmlns:a16="http://schemas.microsoft.com/office/drawing/2014/main" id="{9585B3A4-E147-4979-B450-1AFFBE625931}"/>
                      </a:ext>
                    </a:extLst>
                  </p:cNvPr>
                  <p:cNvSpPr/>
                  <p:nvPr/>
                </p:nvSpPr>
                <p:spPr>
                  <a:xfrm>
                    <a:off x="1547739" y="2443956"/>
                    <a:ext cx="1009724" cy="1099313"/>
                  </a:xfrm>
                  <a:prstGeom prst="round2SameRect">
                    <a:avLst>
                      <a:gd name="adj1" fmla="val 30697"/>
                      <a:gd name="adj2" fmla="val 0"/>
                    </a:avLst>
                  </a:prstGeom>
                  <a:pattFill prst="dkHorz">
                    <a:fgClr>
                      <a:srgbClr val="002060"/>
                    </a:fgClr>
                    <a:bgClr>
                      <a:srgbClr val="00B0F0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8" name="フリーフォーム: 図形 467">
                    <a:extLst>
                      <a:ext uri="{FF2B5EF4-FFF2-40B4-BE49-F238E27FC236}">
                        <a16:creationId xmlns:a16="http://schemas.microsoft.com/office/drawing/2014/main" id="{7CC89084-5015-4A1E-B4A5-196598C28BE6}"/>
                      </a:ext>
                    </a:extLst>
                  </p:cNvPr>
                  <p:cNvSpPr/>
                  <p:nvPr/>
                </p:nvSpPr>
                <p:spPr>
                  <a:xfrm>
                    <a:off x="1851583" y="2205966"/>
                    <a:ext cx="423376" cy="31199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9" name="台形 468">
                    <a:extLst>
                      <a:ext uri="{FF2B5EF4-FFF2-40B4-BE49-F238E27FC236}">
                        <a16:creationId xmlns:a16="http://schemas.microsoft.com/office/drawing/2014/main" id="{C6550B19-6E33-42C2-B5BC-72D1A92120D2}"/>
                      </a:ext>
                    </a:extLst>
                  </p:cNvPr>
                  <p:cNvSpPr/>
                  <p:nvPr/>
                </p:nvSpPr>
                <p:spPr>
                  <a:xfrm>
                    <a:off x="1734358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0" name="台形 469">
                    <a:extLst>
                      <a:ext uri="{FF2B5EF4-FFF2-40B4-BE49-F238E27FC236}">
                        <a16:creationId xmlns:a16="http://schemas.microsoft.com/office/drawing/2014/main" id="{C2E29B70-5D49-41AD-9C1C-DD30D1F14EEA}"/>
                      </a:ext>
                    </a:extLst>
                  </p:cNvPr>
                  <p:cNvSpPr/>
                  <p:nvPr/>
                </p:nvSpPr>
                <p:spPr>
                  <a:xfrm>
                    <a:off x="2268926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1" name="台形 470">
                    <a:extLst>
                      <a:ext uri="{FF2B5EF4-FFF2-40B4-BE49-F238E27FC236}">
                        <a16:creationId xmlns:a16="http://schemas.microsoft.com/office/drawing/2014/main" id="{C3F1F8AA-FAB6-476D-8AE1-879F33289FF0}"/>
                      </a:ext>
                    </a:extLst>
                  </p:cNvPr>
                  <p:cNvSpPr/>
                  <p:nvPr/>
                </p:nvSpPr>
                <p:spPr>
                  <a:xfrm>
                    <a:off x="1613294" y="2781272"/>
                    <a:ext cx="896109" cy="761997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2" name="フリーフォーム: 図形 471">
                    <a:extLst>
                      <a:ext uri="{FF2B5EF4-FFF2-40B4-BE49-F238E27FC236}">
                        <a16:creationId xmlns:a16="http://schemas.microsoft.com/office/drawing/2014/main" id="{11BA60C6-E7AB-4B94-AA15-E1A9CA6FBDB0}"/>
                      </a:ext>
                    </a:extLst>
                  </p:cNvPr>
                  <p:cNvSpPr/>
                  <p:nvPr/>
                </p:nvSpPr>
                <p:spPr>
                  <a:xfrm>
                    <a:off x="1743394" y="2391960"/>
                    <a:ext cx="635752" cy="217848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  <a:gd name="connsiteX0" fmla="*/ 203505 w 650560"/>
                      <a:gd name="connsiteY0" fmla="*/ 1063 h 227586"/>
                      <a:gd name="connsiteX1" fmla="*/ 232766 w 650560"/>
                      <a:gd name="connsiteY1" fmla="*/ 15528 h 227586"/>
                      <a:gd name="connsiteX2" fmla="*/ 325227 w 650560"/>
                      <a:gd name="connsiteY2" fmla="*/ 118706 h 227586"/>
                      <a:gd name="connsiteX3" fmla="*/ 417687 w 650560"/>
                      <a:gd name="connsiteY3" fmla="*/ 15529 h 227586"/>
                      <a:gd name="connsiteX4" fmla="*/ 446949 w 650560"/>
                      <a:gd name="connsiteY4" fmla="*/ 1064 h 227586"/>
                      <a:gd name="connsiteX5" fmla="*/ 483517 w 650560"/>
                      <a:gd name="connsiteY5" fmla="*/ 4166 h 227586"/>
                      <a:gd name="connsiteX6" fmla="*/ 650453 w 650560"/>
                      <a:gd name="connsiteY6" fmla="*/ 66260 h 227586"/>
                      <a:gd name="connsiteX7" fmla="*/ 505882 w 650560"/>
                      <a:gd name="connsiteY7" fmla="*/ 227586 h 227586"/>
                      <a:gd name="connsiteX8" fmla="*/ 325226 w 650560"/>
                      <a:gd name="connsiteY8" fmla="*/ 142065 h 227586"/>
                      <a:gd name="connsiteX9" fmla="*/ 144571 w 650560"/>
                      <a:gd name="connsiteY9" fmla="*/ 227585 h 227586"/>
                      <a:gd name="connsiteX10" fmla="*/ 0 w 650560"/>
                      <a:gd name="connsiteY10" fmla="*/ 66259 h 227586"/>
                      <a:gd name="connsiteX11" fmla="*/ 166936 w 650560"/>
                      <a:gd name="connsiteY11" fmla="*/ 4165 h 227586"/>
                      <a:gd name="connsiteX12" fmla="*/ 203505 w 650560"/>
                      <a:gd name="connsiteY12" fmla="*/ 1063 h 227586"/>
                      <a:gd name="connsiteX0" fmla="*/ 203505 w 650453"/>
                      <a:gd name="connsiteY0" fmla="*/ 1063 h 227586"/>
                      <a:gd name="connsiteX1" fmla="*/ 232766 w 650453"/>
                      <a:gd name="connsiteY1" fmla="*/ 15528 h 227586"/>
                      <a:gd name="connsiteX2" fmla="*/ 325227 w 650453"/>
                      <a:gd name="connsiteY2" fmla="*/ 118706 h 227586"/>
                      <a:gd name="connsiteX3" fmla="*/ 417687 w 650453"/>
                      <a:gd name="connsiteY3" fmla="*/ 15529 h 227586"/>
                      <a:gd name="connsiteX4" fmla="*/ 446949 w 650453"/>
                      <a:gd name="connsiteY4" fmla="*/ 1064 h 227586"/>
                      <a:gd name="connsiteX5" fmla="*/ 483517 w 650453"/>
                      <a:gd name="connsiteY5" fmla="*/ 4166 h 227586"/>
                      <a:gd name="connsiteX6" fmla="*/ 650453 w 650453"/>
                      <a:gd name="connsiteY6" fmla="*/ 66260 h 227586"/>
                      <a:gd name="connsiteX7" fmla="*/ 505882 w 650453"/>
                      <a:gd name="connsiteY7" fmla="*/ 227586 h 227586"/>
                      <a:gd name="connsiteX8" fmla="*/ 325226 w 650453"/>
                      <a:gd name="connsiteY8" fmla="*/ 142065 h 227586"/>
                      <a:gd name="connsiteX9" fmla="*/ 144571 w 650453"/>
                      <a:gd name="connsiteY9" fmla="*/ 227585 h 227586"/>
                      <a:gd name="connsiteX10" fmla="*/ 0 w 650453"/>
                      <a:gd name="connsiteY10" fmla="*/ 66259 h 227586"/>
                      <a:gd name="connsiteX11" fmla="*/ 166936 w 650453"/>
                      <a:gd name="connsiteY11" fmla="*/ 4165 h 227586"/>
                      <a:gd name="connsiteX12" fmla="*/ 203505 w 650453"/>
                      <a:gd name="connsiteY12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17687 w 650453"/>
                      <a:gd name="connsiteY2" fmla="*/ 15529 h 227586"/>
                      <a:gd name="connsiteX3" fmla="*/ 446949 w 650453"/>
                      <a:gd name="connsiteY3" fmla="*/ 1064 h 227586"/>
                      <a:gd name="connsiteX4" fmla="*/ 483517 w 650453"/>
                      <a:gd name="connsiteY4" fmla="*/ 4166 h 227586"/>
                      <a:gd name="connsiteX5" fmla="*/ 650453 w 650453"/>
                      <a:gd name="connsiteY5" fmla="*/ 66260 h 227586"/>
                      <a:gd name="connsiteX6" fmla="*/ 505882 w 650453"/>
                      <a:gd name="connsiteY6" fmla="*/ 227586 h 227586"/>
                      <a:gd name="connsiteX7" fmla="*/ 325226 w 650453"/>
                      <a:gd name="connsiteY7" fmla="*/ 142065 h 227586"/>
                      <a:gd name="connsiteX8" fmla="*/ 144571 w 650453"/>
                      <a:gd name="connsiteY8" fmla="*/ 227585 h 227586"/>
                      <a:gd name="connsiteX9" fmla="*/ 0 w 650453"/>
                      <a:gd name="connsiteY9" fmla="*/ 66259 h 227586"/>
                      <a:gd name="connsiteX10" fmla="*/ 166936 w 650453"/>
                      <a:gd name="connsiteY10" fmla="*/ 4165 h 227586"/>
                      <a:gd name="connsiteX11" fmla="*/ 203505 w 650453"/>
                      <a:gd name="connsiteY11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50453" h="227586">
                        <a:moveTo>
                          <a:pt x="203505" y="1063"/>
                        </a:moveTo>
                        <a:lnTo>
                          <a:pt x="325227" y="118706"/>
                        </a:lnTo>
                        <a:lnTo>
                          <a:pt x="446949" y="1064"/>
                        </a:lnTo>
                        <a:cubicBezTo>
                          <a:pt x="458863" y="-993"/>
                          <a:pt x="471993" y="-121"/>
                          <a:pt x="483517" y="4166"/>
                        </a:cubicBezTo>
                        <a:lnTo>
                          <a:pt x="650453" y="66260"/>
                        </a:lnTo>
                        <a:lnTo>
                          <a:pt x="505882" y="227586"/>
                        </a:lnTo>
                        <a:lnTo>
                          <a:pt x="325226" y="142065"/>
                        </a:lnTo>
                        <a:lnTo>
                          <a:pt x="144571" y="227585"/>
                        </a:lnTo>
                        <a:lnTo>
                          <a:pt x="0" y="66259"/>
                        </a:lnTo>
                        <a:lnTo>
                          <a:pt x="166936" y="4165"/>
                        </a:lnTo>
                        <a:cubicBezTo>
                          <a:pt x="178460" y="-122"/>
                          <a:pt x="191592" y="-994"/>
                          <a:pt x="203505" y="1063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3" name="楕円 472">
                    <a:extLst>
                      <a:ext uri="{FF2B5EF4-FFF2-40B4-BE49-F238E27FC236}">
                        <a16:creationId xmlns:a16="http://schemas.microsoft.com/office/drawing/2014/main" id="{375B5DD5-AD3D-4974-9CC4-455609FD0A04}"/>
                      </a:ext>
                    </a:extLst>
                  </p:cNvPr>
                  <p:cNvSpPr/>
                  <p:nvPr/>
                </p:nvSpPr>
                <p:spPr>
                  <a:xfrm>
                    <a:off x="2029390" y="2647784"/>
                    <a:ext cx="63808" cy="6610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74" name="グループ化 473">
                    <a:extLst>
                      <a:ext uri="{FF2B5EF4-FFF2-40B4-BE49-F238E27FC236}">
                        <a16:creationId xmlns:a16="http://schemas.microsoft.com/office/drawing/2014/main" id="{00B3542B-8141-4A72-8695-55DACA290781}"/>
                      </a:ext>
                    </a:extLst>
                  </p:cNvPr>
                  <p:cNvGrpSpPr/>
                  <p:nvPr/>
                </p:nvGrpSpPr>
                <p:grpSpPr>
                  <a:xfrm>
                    <a:off x="1441255" y="1299180"/>
                    <a:ext cx="1240034" cy="1061898"/>
                    <a:chOff x="1297904" y="2379247"/>
                    <a:chExt cx="1277659" cy="1160106"/>
                  </a:xfrm>
                </p:grpSpPr>
                <p:grpSp>
                  <p:nvGrpSpPr>
                    <p:cNvPr id="476" name="グループ化 475">
                      <a:extLst>
                        <a:ext uri="{FF2B5EF4-FFF2-40B4-BE49-F238E27FC236}">
                          <a16:creationId xmlns:a16="http://schemas.microsoft.com/office/drawing/2014/main" id="{D77A439D-8655-4A48-8B01-229C0E3F8BF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297904" y="2379247"/>
                      <a:ext cx="1277659" cy="1160106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483" name="グループ化 482">
                        <a:extLst>
                          <a:ext uri="{FF2B5EF4-FFF2-40B4-BE49-F238E27FC236}">
                            <a16:creationId xmlns:a16="http://schemas.microsoft.com/office/drawing/2014/main" id="{A9976932-5B6E-49EE-90DB-A13FD9105C4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488" name="円/楕円 489">
                          <a:extLst>
                            <a:ext uri="{FF2B5EF4-FFF2-40B4-BE49-F238E27FC236}">
                              <a16:creationId xmlns:a16="http://schemas.microsoft.com/office/drawing/2014/main" id="{60F40D57-07B5-47EB-8538-CCFEEC92ED6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489" name="円/楕円 490">
                          <a:extLst>
                            <a:ext uri="{FF2B5EF4-FFF2-40B4-BE49-F238E27FC236}">
                              <a16:creationId xmlns:a16="http://schemas.microsoft.com/office/drawing/2014/main" id="{57170489-BB5B-41C5-92D0-CA5770D919E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484" name="グループ化 483">
                        <a:extLst>
                          <a:ext uri="{FF2B5EF4-FFF2-40B4-BE49-F238E27FC236}">
                            <a16:creationId xmlns:a16="http://schemas.microsoft.com/office/drawing/2014/main" id="{0EF0B95E-835E-4FDD-91A0-261B4A34437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486" name="円/楕円 487">
                          <a:extLst>
                            <a:ext uri="{FF2B5EF4-FFF2-40B4-BE49-F238E27FC236}">
                              <a16:creationId xmlns:a16="http://schemas.microsoft.com/office/drawing/2014/main" id="{64F855E2-4025-48AC-839B-6E5D682912F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487" name="円/楕円 488">
                          <a:extLst>
                            <a:ext uri="{FF2B5EF4-FFF2-40B4-BE49-F238E27FC236}">
                              <a16:creationId xmlns:a16="http://schemas.microsoft.com/office/drawing/2014/main" id="{D00C7E23-DF9E-4612-9B8F-C4ECB46BF04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485" name="円/楕円 486">
                        <a:extLst>
                          <a:ext uri="{FF2B5EF4-FFF2-40B4-BE49-F238E27FC236}">
                            <a16:creationId xmlns:a16="http://schemas.microsoft.com/office/drawing/2014/main" id="{A6309D13-FBE1-406F-968A-FB55B9CFD5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77" name="円/楕円 479">
                      <a:extLst>
                        <a:ext uri="{FF2B5EF4-FFF2-40B4-BE49-F238E27FC236}">
                          <a16:creationId xmlns:a16="http://schemas.microsoft.com/office/drawing/2014/main" id="{B17C38A1-CCAD-4D0D-80E7-90C21FDF24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63292" y="2951321"/>
                      <a:ext cx="152660" cy="8369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8" name="円/楕円 480">
                      <a:extLst>
                        <a:ext uri="{FF2B5EF4-FFF2-40B4-BE49-F238E27FC236}">
                          <a16:creationId xmlns:a16="http://schemas.microsoft.com/office/drawing/2014/main" id="{EA41DAF3-8DD4-4614-9B63-6427D3D7E0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38169" y="2951321"/>
                      <a:ext cx="152660" cy="8369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9" name="円/楕円 472">
                      <a:extLst>
                        <a:ext uri="{FF2B5EF4-FFF2-40B4-BE49-F238E27FC236}">
                          <a16:creationId xmlns:a16="http://schemas.microsoft.com/office/drawing/2014/main" id="{F9AF2CF7-133B-46CF-9A5A-2EC6A4756F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99857" y="2704001"/>
                      <a:ext cx="296131" cy="65506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0" name="円/楕円 473">
                      <a:extLst>
                        <a:ext uri="{FF2B5EF4-FFF2-40B4-BE49-F238E27FC236}">
                          <a16:creationId xmlns:a16="http://schemas.microsoft.com/office/drawing/2014/main" id="{EC8CEA07-2612-4798-9E2B-3495AEF332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63644" y="2704001"/>
                      <a:ext cx="296131" cy="65506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1" name="フリーフォーム: 図形 480">
                      <a:extLst>
                        <a:ext uri="{FF2B5EF4-FFF2-40B4-BE49-F238E27FC236}">
                          <a16:creationId xmlns:a16="http://schemas.microsoft.com/office/drawing/2014/main" id="{29D8AD45-54E5-49FB-A02C-68208DE3B4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71593" y="3056054"/>
                      <a:ext cx="135252" cy="188028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2" name="フリーフォーム: 図形 481">
                      <a:extLst>
                        <a:ext uri="{FF2B5EF4-FFF2-40B4-BE49-F238E27FC236}">
                          <a16:creationId xmlns:a16="http://schemas.microsoft.com/office/drawing/2014/main" id="{751687EE-A4C0-4E33-B96B-27E52BA2C7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3691" y="3360209"/>
                      <a:ext cx="285078" cy="61294"/>
                    </a:xfrm>
                    <a:custGeom>
                      <a:avLst/>
                      <a:gdLst>
                        <a:gd name="connsiteX0" fmla="*/ 0 w 485124"/>
                        <a:gd name="connsiteY0" fmla="*/ 0 h 247877"/>
                        <a:gd name="connsiteX1" fmla="*/ 16958 w 485124"/>
                        <a:gd name="connsiteY1" fmla="*/ 4041 h 247877"/>
                        <a:gd name="connsiteX2" fmla="*/ 242562 w 485124"/>
                        <a:gd name="connsiteY2" fmla="*/ 24039 h 247877"/>
                        <a:gd name="connsiteX3" fmla="*/ 468167 w 485124"/>
                        <a:gd name="connsiteY3" fmla="*/ 4041 h 247877"/>
                        <a:gd name="connsiteX4" fmla="*/ 485124 w 485124"/>
                        <a:gd name="connsiteY4" fmla="*/ 0 h 247877"/>
                        <a:gd name="connsiteX5" fmla="*/ 467238 w 485124"/>
                        <a:gd name="connsiteY5" fmla="*/ 92456 h 247877"/>
                        <a:gd name="connsiteX6" fmla="*/ 242562 w 485124"/>
                        <a:gd name="connsiteY6" fmla="*/ 247877 h 247877"/>
                        <a:gd name="connsiteX7" fmla="*/ 17886 w 485124"/>
                        <a:gd name="connsiteY7" fmla="*/ 92456 h 2478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85124" h="247877">
                          <a:moveTo>
                            <a:pt x="0" y="0"/>
                          </a:moveTo>
                          <a:lnTo>
                            <a:pt x="16958" y="4041"/>
                          </a:lnTo>
                          <a:cubicBezTo>
                            <a:pt x="86300" y="16918"/>
                            <a:pt x="162537" y="24039"/>
                            <a:pt x="242562" y="24039"/>
                          </a:cubicBezTo>
                          <a:cubicBezTo>
                            <a:pt x="322588" y="24039"/>
                            <a:pt x="398825" y="16918"/>
                            <a:pt x="468167" y="4041"/>
                          </a:cubicBezTo>
                          <a:lnTo>
                            <a:pt x="485124" y="0"/>
                          </a:lnTo>
                          <a:lnTo>
                            <a:pt x="467238" y="92456"/>
                          </a:lnTo>
                          <a:cubicBezTo>
                            <a:pt x="430221" y="183790"/>
                            <a:pt x="343563" y="247877"/>
                            <a:pt x="242562" y="247877"/>
                          </a:cubicBezTo>
                          <a:cubicBezTo>
                            <a:pt x="141562" y="247877"/>
                            <a:pt x="54903" y="183790"/>
                            <a:pt x="17886" y="92456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75" name="フリーフォーム: 図形 474">
                    <a:extLst>
                      <a:ext uri="{FF2B5EF4-FFF2-40B4-BE49-F238E27FC236}">
                        <a16:creationId xmlns:a16="http://schemas.microsoft.com/office/drawing/2014/main" id="{AC79253A-D36C-4F6A-8CAE-525B88C20ED6}"/>
                      </a:ext>
                    </a:extLst>
                  </p:cNvPr>
                  <p:cNvSpPr/>
                  <p:nvPr/>
                </p:nvSpPr>
                <p:spPr>
                  <a:xfrm>
                    <a:off x="1528449" y="1076326"/>
                    <a:ext cx="1071876" cy="598210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18" name="四角形: 上の 2 つの角を丸める 358">
                  <a:extLst>
                    <a:ext uri="{FF2B5EF4-FFF2-40B4-BE49-F238E27FC236}">
                      <a16:creationId xmlns:a16="http://schemas.microsoft.com/office/drawing/2014/main" id="{FD3EA2D9-9023-475A-98BE-794AB0F4E73D}"/>
                    </a:ext>
                  </a:extLst>
                </p:cNvPr>
                <p:cNvSpPr/>
                <p:nvPr/>
              </p:nvSpPr>
              <p:spPr>
                <a:xfrm rot="2015421">
                  <a:off x="1364346" y="2583771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9" name="四角形: 上の 2 つの角を丸める 358">
                  <a:extLst>
                    <a:ext uri="{FF2B5EF4-FFF2-40B4-BE49-F238E27FC236}">
                      <a16:creationId xmlns:a16="http://schemas.microsoft.com/office/drawing/2014/main" id="{19AA8F19-C733-45FC-9B28-21AE89E6EF57}"/>
                    </a:ext>
                  </a:extLst>
                </p:cNvPr>
                <p:cNvSpPr/>
                <p:nvPr/>
              </p:nvSpPr>
              <p:spPr>
                <a:xfrm rot="19584579" flipH="1">
                  <a:off x="2516401" y="2583769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1" name="四角形: 上の 2 つの角を丸める 503">
                  <a:extLst>
                    <a:ext uri="{FF2B5EF4-FFF2-40B4-BE49-F238E27FC236}">
                      <a16:creationId xmlns:a16="http://schemas.microsoft.com/office/drawing/2014/main" id="{C8FBAE9E-45CC-4AC0-B675-94A7C0D0FEA5}"/>
                    </a:ext>
                  </a:extLst>
                </p:cNvPr>
                <p:cNvSpPr/>
                <p:nvPr/>
              </p:nvSpPr>
              <p:spPr>
                <a:xfrm rot="7022295">
                  <a:off x="2482458" y="2860864"/>
                  <a:ext cx="273640" cy="577179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0" fmla="*/ 150102 w 252711"/>
                    <a:gd name="connsiteY0" fmla="*/ 0 h 526156"/>
                    <a:gd name="connsiteX1" fmla="*/ 150102 w 252711"/>
                    <a:gd name="connsiteY1" fmla="*/ 0 h 526156"/>
                    <a:gd name="connsiteX2" fmla="*/ 252711 w 252711"/>
                    <a:gd name="connsiteY2" fmla="*/ 102609 h 526156"/>
                    <a:gd name="connsiteX3" fmla="*/ 252711 w 252711"/>
                    <a:gd name="connsiteY3" fmla="*/ 479843 h 526156"/>
                    <a:gd name="connsiteX4" fmla="*/ 252711 w 252711"/>
                    <a:gd name="connsiteY4" fmla="*/ 479843 h 526156"/>
                    <a:gd name="connsiteX5" fmla="*/ 47493 w 252711"/>
                    <a:gd name="connsiteY5" fmla="*/ 479843 h 526156"/>
                    <a:gd name="connsiteX6" fmla="*/ 0 w 252711"/>
                    <a:gd name="connsiteY6" fmla="*/ 526156 h 526156"/>
                    <a:gd name="connsiteX7" fmla="*/ 47493 w 252711"/>
                    <a:gd name="connsiteY7" fmla="*/ 102609 h 526156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102609 h 479843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05218 w 205218"/>
                    <a:gd name="connsiteY4" fmla="*/ 479843 h 537468"/>
                    <a:gd name="connsiteX5" fmla="*/ 2430 w 205218"/>
                    <a:gd name="connsiteY5" fmla="*/ 537468 h 537468"/>
                    <a:gd name="connsiteX6" fmla="*/ 0 w 205218"/>
                    <a:gd name="connsiteY6" fmla="*/ 102609 h 537468"/>
                    <a:gd name="connsiteX0" fmla="*/ 102609 w 205218"/>
                    <a:gd name="connsiteY0" fmla="*/ 0 h 543386"/>
                    <a:gd name="connsiteX1" fmla="*/ 102609 w 205218"/>
                    <a:gd name="connsiteY1" fmla="*/ 0 h 543386"/>
                    <a:gd name="connsiteX2" fmla="*/ 205218 w 205218"/>
                    <a:gd name="connsiteY2" fmla="*/ 102609 h 543386"/>
                    <a:gd name="connsiteX3" fmla="*/ 205218 w 205218"/>
                    <a:gd name="connsiteY3" fmla="*/ 479843 h 543386"/>
                    <a:gd name="connsiteX4" fmla="*/ 200858 w 205218"/>
                    <a:gd name="connsiteY4" fmla="*/ 543386 h 543386"/>
                    <a:gd name="connsiteX5" fmla="*/ 2430 w 205218"/>
                    <a:gd name="connsiteY5" fmla="*/ 537468 h 543386"/>
                    <a:gd name="connsiteX6" fmla="*/ 0 w 205218"/>
                    <a:gd name="connsiteY6" fmla="*/ 102609 h 543386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430 w 205218"/>
                    <a:gd name="connsiteY4" fmla="*/ 537468 h 537468"/>
                    <a:gd name="connsiteX5" fmla="*/ 0 w 205218"/>
                    <a:gd name="connsiteY5" fmla="*/ 102609 h 537468"/>
                    <a:gd name="connsiteX0" fmla="*/ 102609 w 224127"/>
                    <a:gd name="connsiteY0" fmla="*/ 0 h 537468"/>
                    <a:gd name="connsiteX1" fmla="*/ 102609 w 224127"/>
                    <a:gd name="connsiteY1" fmla="*/ 0 h 537468"/>
                    <a:gd name="connsiteX2" fmla="*/ 205218 w 224127"/>
                    <a:gd name="connsiteY2" fmla="*/ 102609 h 537468"/>
                    <a:gd name="connsiteX3" fmla="*/ 224127 w 224127"/>
                    <a:gd name="connsiteY3" fmla="*/ 521699 h 537468"/>
                    <a:gd name="connsiteX4" fmla="*/ 2430 w 224127"/>
                    <a:gd name="connsiteY4" fmla="*/ 537468 h 537468"/>
                    <a:gd name="connsiteX5" fmla="*/ 0 w 224127"/>
                    <a:gd name="connsiteY5" fmla="*/ 102609 h 537468"/>
                    <a:gd name="connsiteX0" fmla="*/ 102609 w 224127"/>
                    <a:gd name="connsiteY0" fmla="*/ 0 h 529524"/>
                    <a:gd name="connsiteX1" fmla="*/ 102609 w 224127"/>
                    <a:gd name="connsiteY1" fmla="*/ 0 h 529524"/>
                    <a:gd name="connsiteX2" fmla="*/ 205218 w 224127"/>
                    <a:gd name="connsiteY2" fmla="*/ 102609 h 529524"/>
                    <a:gd name="connsiteX3" fmla="*/ 224127 w 224127"/>
                    <a:gd name="connsiteY3" fmla="*/ 521699 h 529524"/>
                    <a:gd name="connsiteX4" fmla="*/ 17997 w 224127"/>
                    <a:gd name="connsiteY4" fmla="*/ 529524 h 529524"/>
                    <a:gd name="connsiteX5" fmla="*/ 0 w 224127"/>
                    <a:gd name="connsiteY5" fmla="*/ 102609 h 529524"/>
                    <a:gd name="connsiteX0" fmla="*/ 102609 w 238700"/>
                    <a:gd name="connsiteY0" fmla="*/ 0 h 529524"/>
                    <a:gd name="connsiteX1" fmla="*/ 102609 w 238700"/>
                    <a:gd name="connsiteY1" fmla="*/ 0 h 529524"/>
                    <a:gd name="connsiteX2" fmla="*/ 205218 w 238700"/>
                    <a:gd name="connsiteY2" fmla="*/ 102609 h 529524"/>
                    <a:gd name="connsiteX3" fmla="*/ 238700 w 238700"/>
                    <a:gd name="connsiteY3" fmla="*/ 511808 h 529524"/>
                    <a:gd name="connsiteX4" fmla="*/ 17997 w 238700"/>
                    <a:gd name="connsiteY4" fmla="*/ 529524 h 529524"/>
                    <a:gd name="connsiteX5" fmla="*/ 0 w 238700"/>
                    <a:gd name="connsiteY5" fmla="*/ 102609 h 529524"/>
                    <a:gd name="connsiteX0" fmla="*/ 114955 w 251046"/>
                    <a:gd name="connsiteY0" fmla="*/ 0 h 529524"/>
                    <a:gd name="connsiteX1" fmla="*/ 114955 w 251046"/>
                    <a:gd name="connsiteY1" fmla="*/ 0 h 529524"/>
                    <a:gd name="connsiteX2" fmla="*/ 217564 w 251046"/>
                    <a:gd name="connsiteY2" fmla="*/ 102609 h 529524"/>
                    <a:gd name="connsiteX3" fmla="*/ 251046 w 251046"/>
                    <a:gd name="connsiteY3" fmla="*/ 511808 h 529524"/>
                    <a:gd name="connsiteX4" fmla="*/ 30343 w 251046"/>
                    <a:gd name="connsiteY4" fmla="*/ 529524 h 529524"/>
                    <a:gd name="connsiteX5" fmla="*/ 0 w 251046"/>
                    <a:gd name="connsiteY5" fmla="*/ 145700 h 52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1046" h="529524">
                      <a:moveTo>
                        <a:pt x="114955" y="0"/>
                      </a:moveTo>
                      <a:lnTo>
                        <a:pt x="114955" y="0"/>
                      </a:lnTo>
                      <a:cubicBezTo>
                        <a:pt x="171624" y="0"/>
                        <a:pt x="217564" y="45940"/>
                        <a:pt x="217564" y="102609"/>
                      </a:cubicBezTo>
                      <a:lnTo>
                        <a:pt x="251046" y="511808"/>
                      </a:lnTo>
                      <a:lnTo>
                        <a:pt x="30343" y="529524"/>
                      </a:lnTo>
                      <a:lnTo>
                        <a:pt x="0" y="145700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7" name="グループ化 426">
                  <a:extLst>
                    <a:ext uri="{FF2B5EF4-FFF2-40B4-BE49-F238E27FC236}">
                      <a16:creationId xmlns:a16="http://schemas.microsoft.com/office/drawing/2014/main" id="{9D4E27F6-71F4-4C0A-BCFA-B676F982C892}"/>
                    </a:ext>
                  </a:extLst>
                </p:cNvPr>
                <p:cNvGrpSpPr/>
                <p:nvPr/>
              </p:nvGrpSpPr>
              <p:grpSpPr>
                <a:xfrm rot="381864">
                  <a:off x="1932186" y="2867715"/>
                  <a:ext cx="470223" cy="238584"/>
                  <a:chOff x="512012" y="2770464"/>
                  <a:chExt cx="893777" cy="408306"/>
                </a:xfrm>
              </p:grpSpPr>
              <p:sp>
                <p:nvSpPr>
                  <p:cNvPr id="449" name="四角形: 角を丸くする 448">
                    <a:extLst>
                      <a:ext uri="{FF2B5EF4-FFF2-40B4-BE49-F238E27FC236}">
                        <a16:creationId xmlns:a16="http://schemas.microsoft.com/office/drawing/2014/main" id="{CA1D3D87-3CF3-4598-AC9E-D81C6F1598C1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50" name="グループ化 449">
                    <a:extLst>
                      <a:ext uri="{FF2B5EF4-FFF2-40B4-BE49-F238E27FC236}">
                        <a16:creationId xmlns:a16="http://schemas.microsoft.com/office/drawing/2014/main" id="{C835FBFB-920A-4C9E-809E-1EC2CF839B15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461" name="四角形: 角を丸くする 506">
                      <a:extLst>
                        <a:ext uri="{FF2B5EF4-FFF2-40B4-BE49-F238E27FC236}">
                          <a16:creationId xmlns:a16="http://schemas.microsoft.com/office/drawing/2014/main" id="{EAD321DF-5AC7-42C1-B863-8717BD290CDD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2" name="四角形: 角を丸くする 455">
                      <a:extLst>
                        <a:ext uri="{FF2B5EF4-FFF2-40B4-BE49-F238E27FC236}">
                          <a16:creationId xmlns:a16="http://schemas.microsoft.com/office/drawing/2014/main" id="{E24E7AD0-70AD-46B8-AEB2-EF80BA7B5220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51" name="グループ化 450">
                    <a:extLst>
                      <a:ext uri="{FF2B5EF4-FFF2-40B4-BE49-F238E27FC236}">
                        <a16:creationId xmlns:a16="http://schemas.microsoft.com/office/drawing/2014/main" id="{541DAC07-F55E-44AE-9D3E-EDD51B7BF49B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459" name="四角形: 角を丸くする 506">
                      <a:extLst>
                        <a:ext uri="{FF2B5EF4-FFF2-40B4-BE49-F238E27FC236}">
                          <a16:creationId xmlns:a16="http://schemas.microsoft.com/office/drawing/2014/main" id="{0E421078-1A5D-4378-B90E-8A42CC90EC1C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0" name="四角形: 角を丸くする 455">
                      <a:extLst>
                        <a:ext uri="{FF2B5EF4-FFF2-40B4-BE49-F238E27FC236}">
                          <a16:creationId xmlns:a16="http://schemas.microsoft.com/office/drawing/2014/main" id="{0BA27219-6F2F-48B3-8F93-71A4B2B66C2A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52" name="グループ化 451">
                    <a:extLst>
                      <a:ext uri="{FF2B5EF4-FFF2-40B4-BE49-F238E27FC236}">
                        <a16:creationId xmlns:a16="http://schemas.microsoft.com/office/drawing/2014/main" id="{6B25F133-63CA-4116-A3B3-ED6755E6E67D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457" name="四角形: 角を丸くする 506">
                      <a:extLst>
                        <a:ext uri="{FF2B5EF4-FFF2-40B4-BE49-F238E27FC236}">
                          <a16:creationId xmlns:a16="http://schemas.microsoft.com/office/drawing/2014/main" id="{231B38E1-7F69-4E21-9F30-40484DB030C7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8" name="四角形: 角を丸くする 455">
                      <a:extLst>
                        <a:ext uri="{FF2B5EF4-FFF2-40B4-BE49-F238E27FC236}">
                          <a16:creationId xmlns:a16="http://schemas.microsoft.com/office/drawing/2014/main" id="{773AA490-0B21-4BBF-887D-B12D01A3B3EC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53" name="グループ化 452">
                    <a:extLst>
                      <a:ext uri="{FF2B5EF4-FFF2-40B4-BE49-F238E27FC236}">
                        <a16:creationId xmlns:a16="http://schemas.microsoft.com/office/drawing/2014/main" id="{ACB66ED7-DD79-4B2D-B546-518B10B0A5B3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455" name="四角形: 角を丸くする 506">
                      <a:extLst>
                        <a:ext uri="{FF2B5EF4-FFF2-40B4-BE49-F238E27FC236}">
                          <a16:creationId xmlns:a16="http://schemas.microsoft.com/office/drawing/2014/main" id="{E6C7FF71-28F7-4F8C-980A-31AE0325B04B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6" name="四角形: 角を丸くする 455">
                      <a:extLst>
                        <a:ext uri="{FF2B5EF4-FFF2-40B4-BE49-F238E27FC236}">
                          <a16:creationId xmlns:a16="http://schemas.microsoft.com/office/drawing/2014/main" id="{FBE7FBF3-19E8-47CA-9A40-EDB4E4DC3831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54" name="楕円 453">
                    <a:extLst>
                      <a:ext uri="{FF2B5EF4-FFF2-40B4-BE49-F238E27FC236}">
                        <a16:creationId xmlns:a16="http://schemas.microsoft.com/office/drawing/2014/main" id="{5788BC94-523D-4555-9584-E559242893C1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29" name="グループ化 428">
                  <a:extLst>
                    <a:ext uri="{FF2B5EF4-FFF2-40B4-BE49-F238E27FC236}">
                      <a16:creationId xmlns:a16="http://schemas.microsoft.com/office/drawing/2014/main" id="{33478803-5B4F-4C29-8B23-FB7A7E7D298B}"/>
                    </a:ext>
                  </a:extLst>
                </p:cNvPr>
                <p:cNvGrpSpPr/>
                <p:nvPr/>
              </p:nvGrpSpPr>
              <p:grpSpPr>
                <a:xfrm rot="19365346">
                  <a:off x="2002685" y="2631465"/>
                  <a:ext cx="224916" cy="410237"/>
                  <a:chOff x="3161486" y="3471945"/>
                  <a:chExt cx="513532" cy="826769"/>
                </a:xfrm>
              </p:grpSpPr>
              <p:sp>
                <p:nvSpPr>
                  <p:cNvPr id="445" name="四角形: 角を丸くする 444">
                    <a:extLst>
                      <a:ext uri="{FF2B5EF4-FFF2-40B4-BE49-F238E27FC236}">
                        <a16:creationId xmlns:a16="http://schemas.microsoft.com/office/drawing/2014/main" id="{F9032393-556A-4714-B6CD-43B9871FCAB8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6" name="四角形: 角を丸くする 445">
                    <a:extLst>
                      <a:ext uri="{FF2B5EF4-FFF2-40B4-BE49-F238E27FC236}">
                        <a16:creationId xmlns:a16="http://schemas.microsoft.com/office/drawing/2014/main" id="{BDDBC92A-0F2B-4A20-B2AA-9F01D7A3E2B2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7" name="四角形: 角を丸くする 446">
                    <a:extLst>
                      <a:ext uri="{FF2B5EF4-FFF2-40B4-BE49-F238E27FC236}">
                        <a16:creationId xmlns:a16="http://schemas.microsoft.com/office/drawing/2014/main" id="{E8663069-1A71-455B-8A19-AB087299A401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8" name="四角形: 角を丸くする 447">
                    <a:extLst>
                      <a:ext uri="{FF2B5EF4-FFF2-40B4-BE49-F238E27FC236}">
                        <a16:creationId xmlns:a16="http://schemas.microsoft.com/office/drawing/2014/main" id="{4131CE9F-6F29-46C9-B349-9F8318448DC4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8" name="四角形: 角を丸くする 455">
                  <a:extLst>
                    <a:ext uri="{FF2B5EF4-FFF2-40B4-BE49-F238E27FC236}">
                      <a16:creationId xmlns:a16="http://schemas.microsoft.com/office/drawing/2014/main" id="{702B2610-C0C2-4927-98EE-C09AB7033235}"/>
                    </a:ext>
                  </a:extLst>
                </p:cNvPr>
                <p:cNvSpPr/>
                <p:nvPr/>
              </p:nvSpPr>
              <p:spPr>
                <a:xfrm rot="2260007">
                  <a:off x="2098737" y="3000140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9" name="四角形: 角を丸くする 455">
                  <a:extLst>
                    <a:ext uri="{FF2B5EF4-FFF2-40B4-BE49-F238E27FC236}">
                      <a16:creationId xmlns:a16="http://schemas.microsoft.com/office/drawing/2014/main" id="{515727D7-BF01-4AD9-A66E-D7040CD33CB8}"/>
                    </a:ext>
                  </a:extLst>
                </p:cNvPr>
                <p:cNvSpPr/>
                <p:nvPr/>
              </p:nvSpPr>
              <p:spPr>
                <a:xfrm rot="4204350">
                  <a:off x="2067589" y="2943039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0" name="四角形: 上の 2 つの角を丸める 529">
                  <a:extLst>
                    <a:ext uri="{FF2B5EF4-FFF2-40B4-BE49-F238E27FC236}">
                      <a16:creationId xmlns:a16="http://schemas.microsoft.com/office/drawing/2014/main" id="{324AFEC3-11D5-4256-A40E-B449A906F44B}"/>
                    </a:ext>
                  </a:extLst>
                </p:cNvPr>
                <p:cNvSpPr/>
                <p:nvPr/>
              </p:nvSpPr>
              <p:spPr>
                <a:xfrm rot="14211595">
                  <a:off x="1323723" y="2864466"/>
                  <a:ext cx="254536" cy="533640"/>
                </a:xfrm>
                <a:custGeom>
                  <a:avLst/>
                  <a:gdLst>
                    <a:gd name="connsiteX0" fmla="*/ 100259 w 200517"/>
                    <a:gd name="connsiteY0" fmla="*/ 0 h 399430"/>
                    <a:gd name="connsiteX1" fmla="*/ 100259 w 200517"/>
                    <a:gd name="connsiteY1" fmla="*/ 0 h 399430"/>
                    <a:gd name="connsiteX2" fmla="*/ 200518 w 200517"/>
                    <a:gd name="connsiteY2" fmla="*/ 100259 h 399430"/>
                    <a:gd name="connsiteX3" fmla="*/ 200517 w 200517"/>
                    <a:gd name="connsiteY3" fmla="*/ 399430 h 399430"/>
                    <a:gd name="connsiteX4" fmla="*/ 200517 w 200517"/>
                    <a:gd name="connsiteY4" fmla="*/ 399430 h 399430"/>
                    <a:gd name="connsiteX5" fmla="*/ 0 w 200517"/>
                    <a:gd name="connsiteY5" fmla="*/ 399430 h 399430"/>
                    <a:gd name="connsiteX6" fmla="*/ 0 w 200517"/>
                    <a:gd name="connsiteY6" fmla="*/ 399430 h 399430"/>
                    <a:gd name="connsiteX7" fmla="*/ 0 w 200517"/>
                    <a:gd name="connsiteY7" fmla="*/ 100259 h 399430"/>
                    <a:gd name="connsiteX8" fmla="*/ 100259 w 200517"/>
                    <a:gd name="connsiteY8" fmla="*/ 0 h 399430"/>
                    <a:gd name="connsiteX0" fmla="*/ 100259 w 298483"/>
                    <a:gd name="connsiteY0" fmla="*/ 50416 h 449846"/>
                    <a:gd name="connsiteX1" fmla="*/ 100259 w 298483"/>
                    <a:gd name="connsiteY1" fmla="*/ 50416 h 449846"/>
                    <a:gd name="connsiteX2" fmla="*/ 296552 w 298483"/>
                    <a:gd name="connsiteY2" fmla="*/ 2544 h 449846"/>
                    <a:gd name="connsiteX3" fmla="*/ 200518 w 298483"/>
                    <a:gd name="connsiteY3" fmla="*/ 150675 h 449846"/>
                    <a:gd name="connsiteX4" fmla="*/ 200517 w 298483"/>
                    <a:gd name="connsiteY4" fmla="*/ 449846 h 449846"/>
                    <a:gd name="connsiteX5" fmla="*/ 200517 w 298483"/>
                    <a:gd name="connsiteY5" fmla="*/ 449846 h 449846"/>
                    <a:gd name="connsiteX6" fmla="*/ 0 w 298483"/>
                    <a:gd name="connsiteY6" fmla="*/ 449846 h 449846"/>
                    <a:gd name="connsiteX7" fmla="*/ 0 w 298483"/>
                    <a:gd name="connsiteY7" fmla="*/ 449846 h 449846"/>
                    <a:gd name="connsiteX8" fmla="*/ 0 w 298483"/>
                    <a:gd name="connsiteY8" fmla="*/ 150675 h 449846"/>
                    <a:gd name="connsiteX9" fmla="*/ 100259 w 298483"/>
                    <a:gd name="connsiteY9" fmla="*/ 50416 h 449846"/>
                    <a:gd name="connsiteX0" fmla="*/ 296552 w 387992"/>
                    <a:gd name="connsiteY0" fmla="*/ 0 h 447302"/>
                    <a:gd name="connsiteX1" fmla="*/ 200518 w 387992"/>
                    <a:gd name="connsiteY1" fmla="*/ 148131 h 447302"/>
                    <a:gd name="connsiteX2" fmla="*/ 200517 w 387992"/>
                    <a:gd name="connsiteY2" fmla="*/ 447302 h 447302"/>
                    <a:gd name="connsiteX3" fmla="*/ 200517 w 387992"/>
                    <a:gd name="connsiteY3" fmla="*/ 447302 h 447302"/>
                    <a:gd name="connsiteX4" fmla="*/ 0 w 387992"/>
                    <a:gd name="connsiteY4" fmla="*/ 447302 h 447302"/>
                    <a:gd name="connsiteX5" fmla="*/ 0 w 387992"/>
                    <a:gd name="connsiteY5" fmla="*/ 447302 h 447302"/>
                    <a:gd name="connsiteX6" fmla="*/ 0 w 387992"/>
                    <a:gd name="connsiteY6" fmla="*/ 148131 h 447302"/>
                    <a:gd name="connsiteX7" fmla="*/ 100259 w 387992"/>
                    <a:gd name="connsiteY7" fmla="*/ 47872 h 447302"/>
                    <a:gd name="connsiteX8" fmla="*/ 100259 w 387992"/>
                    <a:gd name="connsiteY8" fmla="*/ 47872 h 447302"/>
                    <a:gd name="connsiteX9" fmla="*/ 387992 w 387992"/>
                    <a:gd name="connsiteY9" fmla="*/ 91440 h 447302"/>
                    <a:gd name="connsiteX0" fmla="*/ 296552 w 298483"/>
                    <a:gd name="connsiteY0" fmla="*/ 0 h 447302"/>
                    <a:gd name="connsiteX1" fmla="*/ 200518 w 298483"/>
                    <a:gd name="connsiteY1" fmla="*/ 148131 h 447302"/>
                    <a:gd name="connsiteX2" fmla="*/ 200517 w 298483"/>
                    <a:gd name="connsiteY2" fmla="*/ 447302 h 447302"/>
                    <a:gd name="connsiteX3" fmla="*/ 200517 w 298483"/>
                    <a:gd name="connsiteY3" fmla="*/ 447302 h 447302"/>
                    <a:gd name="connsiteX4" fmla="*/ 0 w 298483"/>
                    <a:gd name="connsiteY4" fmla="*/ 447302 h 447302"/>
                    <a:gd name="connsiteX5" fmla="*/ 0 w 298483"/>
                    <a:gd name="connsiteY5" fmla="*/ 447302 h 447302"/>
                    <a:gd name="connsiteX6" fmla="*/ 0 w 298483"/>
                    <a:gd name="connsiteY6" fmla="*/ 148131 h 447302"/>
                    <a:gd name="connsiteX7" fmla="*/ 100259 w 298483"/>
                    <a:gd name="connsiteY7" fmla="*/ 47872 h 447302"/>
                    <a:gd name="connsiteX8" fmla="*/ 100259 w 298483"/>
                    <a:gd name="connsiteY8" fmla="*/ 47872 h 447302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4554"/>
                    <a:gd name="connsiteY0" fmla="*/ 100259 h 438268"/>
                    <a:gd name="connsiteX1" fmla="*/ 200517 w 204554"/>
                    <a:gd name="connsiteY1" fmla="*/ 399430 h 438268"/>
                    <a:gd name="connsiteX2" fmla="*/ 204554 w 204554"/>
                    <a:gd name="connsiteY2" fmla="*/ 438268 h 438268"/>
                    <a:gd name="connsiteX3" fmla="*/ 0 w 204554"/>
                    <a:gd name="connsiteY3" fmla="*/ 399430 h 438268"/>
                    <a:gd name="connsiteX4" fmla="*/ 0 w 204554"/>
                    <a:gd name="connsiteY4" fmla="*/ 399430 h 438268"/>
                    <a:gd name="connsiteX5" fmla="*/ 0 w 204554"/>
                    <a:gd name="connsiteY5" fmla="*/ 100259 h 438268"/>
                    <a:gd name="connsiteX6" fmla="*/ 100259 w 204554"/>
                    <a:gd name="connsiteY6" fmla="*/ 0 h 438268"/>
                    <a:gd name="connsiteX7" fmla="*/ 100259 w 204554"/>
                    <a:gd name="connsiteY7" fmla="*/ 0 h 438268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0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100259 h 399430"/>
                    <a:gd name="connsiteX5" fmla="*/ 100259 w 200518"/>
                    <a:gd name="connsiteY5" fmla="*/ 0 h 399430"/>
                    <a:gd name="connsiteX6" fmla="*/ 100259 w 200518"/>
                    <a:gd name="connsiteY6" fmla="*/ 0 h 399430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399430 h 455205"/>
                    <a:gd name="connsiteX4" fmla="*/ 0 w 200518"/>
                    <a:gd name="connsiteY4" fmla="*/ 100259 h 455205"/>
                    <a:gd name="connsiteX5" fmla="*/ 100259 w 200518"/>
                    <a:gd name="connsiteY5" fmla="*/ 0 h 455205"/>
                    <a:gd name="connsiteX6" fmla="*/ 100259 w 200518"/>
                    <a:gd name="connsiteY6" fmla="*/ 0 h 455205"/>
                    <a:gd name="connsiteX0" fmla="*/ 208016 w 208016"/>
                    <a:gd name="connsiteY0" fmla="*/ 100259 h 455205"/>
                    <a:gd name="connsiteX1" fmla="*/ 207986 w 208016"/>
                    <a:gd name="connsiteY1" fmla="*/ 455205 h 455205"/>
                    <a:gd name="connsiteX2" fmla="*/ 7498 w 208016"/>
                    <a:gd name="connsiteY2" fmla="*/ 399430 h 455205"/>
                    <a:gd name="connsiteX3" fmla="*/ 0 w 208016"/>
                    <a:gd name="connsiteY3" fmla="*/ 436118 h 455205"/>
                    <a:gd name="connsiteX4" fmla="*/ 7498 w 208016"/>
                    <a:gd name="connsiteY4" fmla="*/ 100259 h 455205"/>
                    <a:gd name="connsiteX5" fmla="*/ 107757 w 208016"/>
                    <a:gd name="connsiteY5" fmla="*/ 0 h 455205"/>
                    <a:gd name="connsiteX6" fmla="*/ 107757 w 208016"/>
                    <a:gd name="connsiteY6" fmla="*/ 0 h 455205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100259 h 455205"/>
                    <a:gd name="connsiteX4" fmla="*/ 100259 w 200518"/>
                    <a:gd name="connsiteY4" fmla="*/ 0 h 455205"/>
                    <a:gd name="connsiteX5" fmla="*/ 100259 w 200518"/>
                    <a:gd name="connsiteY5" fmla="*/ 0 h 455205"/>
                    <a:gd name="connsiteX0" fmla="*/ 214623 w 214623"/>
                    <a:gd name="connsiteY0" fmla="*/ 100259 h 455205"/>
                    <a:gd name="connsiteX1" fmla="*/ 214593 w 214623"/>
                    <a:gd name="connsiteY1" fmla="*/ 455205 h 455205"/>
                    <a:gd name="connsiteX2" fmla="*/ 0 w 214623"/>
                    <a:gd name="connsiteY2" fmla="*/ 441811 h 455205"/>
                    <a:gd name="connsiteX3" fmla="*/ 14105 w 214623"/>
                    <a:gd name="connsiteY3" fmla="*/ 100259 h 455205"/>
                    <a:gd name="connsiteX4" fmla="*/ 114364 w 214623"/>
                    <a:gd name="connsiteY4" fmla="*/ 0 h 455205"/>
                    <a:gd name="connsiteX5" fmla="*/ 114364 w 214623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3520" h="455205">
                      <a:moveTo>
                        <a:pt x="233520" y="169950"/>
                      </a:moveTo>
                      <a:lnTo>
                        <a:pt x="214593" y="455205"/>
                      </a:lnTo>
                      <a:lnTo>
                        <a:pt x="0" y="441811"/>
                      </a:lnTo>
                      <a:lnTo>
                        <a:pt x="14105" y="100259"/>
                      </a:lnTo>
                      <a:cubicBezTo>
                        <a:pt x="14105" y="44887"/>
                        <a:pt x="58992" y="0"/>
                        <a:pt x="114364" y="0"/>
                      </a:cubicBezTo>
                      <a:lnTo>
                        <a:pt x="114364" y="0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41" name="グループ化 440">
                  <a:extLst>
                    <a:ext uri="{FF2B5EF4-FFF2-40B4-BE49-F238E27FC236}">
                      <a16:creationId xmlns:a16="http://schemas.microsoft.com/office/drawing/2014/main" id="{77EC4E58-086D-4344-98BC-5BA0DADE60EE}"/>
                    </a:ext>
                  </a:extLst>
                </p:cNvPr>
                <p:cNvGrpSpPr/>
                <p:nvPr/>
              </p:nvGrpSpPr>
              <p:grpSpPr>
                <a:xfrm rot="253437">
                  <a:off x="1447950" y="2626874"/>
                  <a:ext cx="536347" cy="485664"/>
                  <a:chOff x="7284540" y="2638033"/>
                  <a:chExt cx="536347" cy="485664"/>
                </a:xfrm>
              </p:grpSpPr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09317DB9-0511-4D38-8E87-063868E0AEDE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623309" y="2770975"/>
                    <a:ext cx="303489" cy="37606"/>
                  </a:xfrm>
                  <a:custGeom>
                    <a:avLst/>
                    <a:gdLst>
                      <a:gd name="connsiteX0" fmla="*/ 50813 w 629558"/>
                      <a:gd name="connsiteY0" fmla="*/ 0 h 78009"/>
                      <a:gd name="connsiteX1" fmla="*/ 578745 w 629558"/>
                      <a:gd name="connsiteY1" fmla="*/ 0 h 78009"/>
                      <a:gd name="connsiteX2" fmla="*/ 629558 w 629558"/>
                      <a:gd name="connsiteY2" fmla="*/ 50813 h 78009"/>
                      <a:gd name="connsiteX3" fmla="*/ 629558 w 629558"/>
                      <a:gd name="connsiteY3" fmla="*/ 78009 h 78009"/>
                      <a:gd name="connsiteX4" fmla="*/ 0 w 629558"/>
                      <a:gd name="connsiteY4" fmla="*/ 78009 h 78009"/>
                      <a:gd name="connsiteX5" fmla="*/ 0 w 629558"/>
                      <a:gd name="connsiteY5" fmla="*/ 50813 h 78009"/>
                      <a:gd name="connsiteX6" fmla="*/ 50813 w 629558"/>
                      <a:gd name="connsiteY6" fmla="*/ 0 h 78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29558" h="78009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78009"/>
                        </a:lnTo>
                        <a:lnTo>
                          <a:pt x="0" y="78009"/>
                        </a:ln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3" name="フリーフォーム: 図形 442">
                    <a:extLst>
                      <a:ext uri="{FF2B5EF4-FFF2-40B4-BE49-F238E27FC236}">
                        <a16:creationId xmlns:a16="http://schemas.microsoft.com/office/drawing/2014/main" id="{70D350F8-917E-44E9-925C-CFF791EC88B6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400969" y="2681285"/>
                    <a:ext cx="303489" cy="536347"/>
                  </a:xfrm>
                  <a:custGeom>
                    <a:avLst/>
                    <a:gdLst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207317 w 629558"/>
                      <a:gd name="connsiteY11" fmla="*/ 304874 h 1112600"/>
                      <a:gd name="connsiteX12" fmla="*/ 152437 w 629558"/>
                      <a:gd name="connsiteY12" fmla="*/ 304874 h 1112600"/>
                      <a:gd name="connsiteX13" fmla="*/ 0 w 629558"/>
                      <a:gd name="connsiteY13" fmla="*/ 152437 h 1112600"/>
                      <a:gd name="connsiteX14" fmla="*/ 0 w 629558"/>
                      <a:gd name="connsiteY14" fmla="*/ 50813 h 1112600"/>
                      <a:gd name="connsiteX15" fmla="*/ 50813 w 629558"/>
                      <a:gd name="connsiteY15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152437 w 629558"/>
                      <a:gd name="connsiteY11" fmla="*/ 304874 h 1112600"/>
                      <a:gd name="connsiteX12" fmla="*/ 0 w 629558"/>
                      <a:gd name="connsiteY12" fmla="*/ 152437 h 1112600"/>
                      <a:gd name="connsiteX13" fmla="*/ 0 w 629558"/>
                      <a:gd name="connsiteY13" fmla="*/ 50813 h 1112600"/>
                      <a:gd name="connsiteX14" fmla="*/ 50813 w 629558"/>
                      <a:gd name="connsiteY14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9534 w 629558"/>
                      <a:gd name="connsiteY5" fmla="*/ 322482 h 1112600"/>
                      <a:gd name="connsiteX6" fmla="*/ 429534 w 629558"/>
                      <a:gd name="connsiteY6" fmla="*/ 997845 h 1112600"/>
                      <a:gd name="connsiteX7" fmla="*/ 314779 w 629558"/>
                      <a:gd name="connsiteY7" fmla="*/ 1112600 h 1112600"/>
                      <a:gd name="connsiteX8" fmla="*/ 200024 w 629558"/>
                      <a:gd name="connsiteY8" fmla="*/ 997845 h 1112600"/>
                      <a:gd name="connsiteX9" fmla="*/ 200024 w 629558"/>
                      <a:gd name="connsiteY9" fmla="*/ 322482 h 1112600"/>
                      <a:gd name="connsiteX10" fmla="*/ 152437 w 629558"/>
                      <a:gd name="connsiteY10" fmla="*/ 304874 h 1112600"/>
                      <a:gd name="connsiteX11" fmla="*/ 0 w 629558"/>
                      <a:gd name="connsiteY11" fmla="*/ 152437 h 1112600"/>
                      <a:gd name="connsiteX12" fmla="*/ 0 w 629558"/>
                      <a:gd name="connsiteY12" fmla="*/ 50813 h 1112600"/>
                      <a:gd name="connsiteX13" fmla="*/ 50813 w 629558"/>
                      <a:gd name="connsiteY13" fmla="*/ 0 h 1112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29558" h="1112600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152437"/>
                        </a:lnTo>
                        <a:cubicBezTo>
                          <a:pt x="629558" y="236626"/>
                          <a:pt x="561310" y="304874"/>
                          <a:pt x="477121" y="304874"/>
                        </a:cubicBezTo>
                        <a:lnTo>
                          <a:pt x="429534" y="322482"/>
                        </a:lnTo>
                        <a:lnTo>
                          <a:pt x="429534" y="997845"/>
                        </a:lnTo>
                        <a:cubicBezTo>
                          <a:pt x="429534" y="1061222"/>
                          <a:pt x="378156" y="1112600"/>
                          <a:pt x="314779" y="1112600"/>
                        </a:cubicBezTo>
                        <a:cubicBezTo>
                          <a:pt x="251402" y="1112600"/>
                          <a:pt x="200024" y="1061222"/>
                          <a:pt x="200024" y="997845"/>
                        </a:cubicBezTo>
                        <a:lnTo>
                          <a:pt x="200024" y="322482"/>
                        </a:lnTo>
                        <a:lnTo>
                          <a:pt x="152437" y="304874"/>
                        </a:lnTo>
                        <a:cubicBezTo>
                          <a:pt x="68248" y="304874"/>
                          <a:pt x="0" y="236626"/>
                          <a:pt x="0" y="152437"/>
                        </a:cubicBez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4" name="フリーフォーム: 図形 443">
                    <a:extLst>
                      <a:ext uri="{FF2B5EF4-FFF2-40B4-BE49-F238E27FC236}">
                        <a16:creationId xmlns:a16="http://schemas.microsoft.com/office/drawing/2014/main" id="{2EF07BF2-6CCC-488C-9E72-D22CA3711B8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7435216" y="2861887"/>
                    <a:ext cx="262880" cy="261810"/>
                  </a:xfrm>
                  <a:custGeom>
                    <a:avLst/>
                    <a:gdLst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372385 w 805317"/>
                      <a:gd name="connsiteY3" fmla="*/ 0 h 802037"/>
                      <a:gd name="connsiteX4" fmla="*/ 700786 w 805317"/>
                      <a:gd name="connsiteY4" fmla="*/ 0 h 802037"/>
                      <a:gd name="connsiteX5" fmla="*/ 805317 w 805317"/>
                      <a:gd name="connsiteY5" fmla="*/ 104531 h 802037"/>
                      <a:gd name="connsiteX6" fmla="*/ 805316 w 805317"/>
                      <a:gd name="connsiteY6" fmla="*/ 104531 h 802037"/>
                      <a:gd name="connsiteX7" fmla="*/ 741473 w 805317"/>
                      <a:gd name="connsiteY7" fmla="*/ 200847 h 802037"/>
                      <a:gd name="connsiteX8" fmla="*/ 730490 w 805317"/>
                      <a:gd name="connsiteY8" fmla="*/ 203065 h 802037"/>
                      <a:gd name="connsiteX9" fmla="*/ 738828 w 805317"/>
                      <a:gd name="connsiteY9" fmla="*/ 204748 h 802037"/>
                      <a:gd name="connsiteX10" fmla="*/ 802671 w 805317"/>
                      <a:gd name="connsiteY10" fmla="*/ 301065 h 802037"/>
                      <a:gd name="connsiteX11" fmla="*/ 802670 w 805317"/>
                      <a:gd name="connsiteY11" fmla="*/ 301064 h 802037"/>
                      <a:gd name="connsiteX12" fmla="*/ 738827 w 805317"/>
                      <a:gd name="connsiteY12" fmla="*/ 397381 h 802037"/>
                      <a:gd name="connsiteX13" fmla="*/ 718897 w 805317"/>
                      <a:gd name="connsiteY13" fmla="*/ 401404 h 802037"/>
                      <a:gd name="connsiteX14" fmla="*/ 729401 w 805317"/>
                      <a:gd name="connsiteY14" fmla="*/ 403525 h 802037"/>
                      <a:gd name="connsiteX15" fmla="*/ 793244 w 805317"/>
                      <a:gd name="connsiteY15" fmla="*/ 499842 h 802037"/>
                      <a:gd name="connsiteX16" fmla="*/ 793243 w 805317"/>
                      <a:gd name="connsiteY16" fmla="*/ 499841 h 802037"/>
                      <a:gd name="connsiteX17" fmla="*/ 729400 w 805317"/>
                      <a:gd name="connsiteY17" fmla="*/ 596158 h 802037"/>
                      <a:gd name="connsiteX18" fmla="*/ 711705 w 805317"/>
                      <a:gd name="connsiteY18" fmla="*/ 599730 h 802037"/>
                      <a:gd name="connsiteX19" fmla="*/ 716963 w 805317"/>
                      <a:gd name="connsiteY19" fmla="*/ 600792 h 802037"/>
                      <a:gd name="connsiteX20" fmla="*/ 780806 w 805317"/>
                      <a:gd name="connsiteY20" fmla="*/ 697108 h 802037"/>
                      <a:gd name="connsiteX21" fmla="*/ 780805 w 805317"/>
                      <a:gd name="connsiteY21" fmla="*/ 697108 h 802037"/>
                      <a:gd name="connsiteX22" fmla="*/ 676274 w 805317"/>
                      <a:gd name="connsiteY22" fmla="*/ 801639 h 802037"/>
                      <a:gd name="connsiteX23" fmla="*/ 410797 w 805317"/>
                      <a:gd name="connsiteY23" fmla="*/ 801638 h 802037"/>
                      <a:gd name="connsiteX24" fmla="*/ 406839 w 805317"/>
                      <a:gd name="connsiteY24" fmla="*/ 802037 h 802037"/>
                      <a:gd name="connsiteX25" fmla="*/ 298829 w 805317"/>
                      <a:gd name="connsiteY25" fmla="*/ 802037 h 802037"/>
                      <a:gd name="connsiteX26" fmla="*/ 0 w 805317"/>
                      <a:gd name="connsiteY26" fmla="*/ 503208 h 802037"/>
                      <a:gd name="connsiteX27" fmla="*/ 0 w 805317"/>
                      <a:gd name="connsiteY27" fmla="*/ 299923 h 802037"/>
                      <a:gd name="connsiteX28" fmla="*/ 182511 w 805317"/>
                      <a:gd name="connsiteY28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700786 w 805317"/>
                      <a:gd name="connsiteY3" fmla="*/ 0 h 802037"/>
                      <a:gd name="connsiteX4" fmla="*/ 805317 w 805317"/>
                      <a:gd name="connsiteY4" fmla="*/ 104531 h 802037"/>
                      <a:gd name="connsiteX5" fmla="*/ 805316 w 805317"/>
                      <a:gd name="connsiteY5" fmla="*/ 104531 h 802037"/>
                      <a:gd name="connsiteX6" fmla="*/ 741473 w 805317"/>
                      <a:gd name="connsiteY6" fmla="*/ 200847 h 802037"/>
                      <a:gd name="connsiteX7" fmla="*/ 730490 w 805317"/>
                      <a:gd name="connsiteY7" fmla="*/ 203065 h 802037"/>
                      <a:gd name="connsiteX8" fmla="*/ 738828 w 805317"/>
                      <a:gd name="connsiteY8" fmla="*/ 204748 h 802037"/>
                      <a:gd name="connsiteX9" fmla="*/ 802671 w 805317"/>
                      <a:gd name="connsiteY9" fmla="*/ 301065 h 802037"/>
                      <a:gd name="connsiteX10" fmla="*/ 802670 w 805317"/>
                      <a:gd name="connsiteY10" fmla="*/ 301064 h 802037"/>
                      <a:gd name="connsiteX11" fmla="*/ 738827 w 805317"/>
                      <a:gd name="connsiteY11" fmla="*/ 397381 h 802037"/>
                      <a:gd name="connsiteX12" fmla="*/ 718897 w 805317"/>
                      <a:gd name="connsiteY12" fmla="*/ 401404 h 802037"/>
                      <a:gd name="connsiteX13" fmla="*/ 729401 w 805317"/>
                      <a:gd name="connsiteY13" fmla="*/ 403525 h 802037"/>
                      <a:gd name="connsiteX14" fmla="*/ 793244 w 805317"/>
                      <a:gd name="connsiteY14" fmla="*/ 499842 h 802037"/>
                      <a:gd name="connsiteX15" fmla="*/ 793243 w 805317"/>
                      <a:gd name="connsiteY15" fmla="*/ 499841 h 802037"/>
                      <a:gd name="connsiteX16" fmla="*/ 729400 w 805317"/>
                      <a:gd name="connsiteY16" fmla="*/ 596158 h 802037"/>
                      <a:gd name="connsiteX17" fmla="*/ 711705 w 805317"/>
                      <a:gd name="connsiteY17" fmla="*/ 599730 h 802037"/>
                      <a:gd name="connsiteX18" fmla="*/ 716963 w 805317"/>
                      <a:gd name="connsiteY18" fmla="*/ 600792 h 802037"/>
                      <a:gd name="connsiteX19" fmla="*/ 780806 w 805317"/>
                      <a:gd name="connsiteY19" fmla="*/ 697108 h 802037"/>
                      <a:gd name="connsiteX20" fmla="*/ 780805 w 805317"/>
                      <a:gd name="connsiteY20" fmla="*/ 697108 h 802037"/>
                      <a:gd name="connsiteX21" fmla="*/ 676274 w 805317"/>
                      <a:gd name="connsiteY21" fmla="*/ 801639 h 802037"/>
                      <a:gd name="connsiteX22" fmla="*/ 410797 w 805317"/>
                      <a:gd name="connsiteY22" fmla="*/ 801638 h 802037"/>
                      <a:gd name="connsiteX23" fmla="*/ 406839 w 805317"/>
                      <a:gd name="connsiteY23" fmla="*/ 802037 h 802037"/>
                      <a:gd name="connsiteX24" fmla="*/ 298829 w 805317"/>
                      <a:gd name="connsiteY24" fmla="*/ 802037 h 802037"/>
                      <a:gd name="connsiteX25" fmla="*/ 0 w 805317"/>
                      <a:gd name="connsiteY25" fmla="*/ 503208 h 802037"/>
                      <a:gd name="connsiteX26" fmla="*/ 0 w 805317"/>
                      <a:gd name="connsiteY26" fmla="*/ 299923 h 802037"/>
                      <a:gd name="connsiteX27" fmla="*/ 182511 w 805317"/>
                      <a:gd name="connsiteY27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406839 w 805317"/>
                      <a:gd name="connsiteY22" fmla="*/ 802037 h 802037"/>
                      <a:gd name="connsiteX23" fmla="*/ 298829 w 805317"/>
                      <a:gd name="connsiteY23" fmla="*/ 802037 h 802037"/>
                      <a:gd name="connsiteX24" fmla="*/ 0 w 805317"/>
                      <a:gd name="connsiteY24" fmla="*/ 503208 h 802037"/>
                      <a:gd name="connsiteX25" fmla="*/ 0 w 805317"/>
                      <a:gd name="connsiteY25" fmla="*/ 299923 h 802037"/>
                      <a:gd name="connsiteX26" fmla="*/ 182511 w 805317"/>
                      <a:gd name="connsiteY26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298829 w 805317"/>
                      <a:gd name="connsiteY22" fmla="*/ 802037 h 802037"/>
                      <a:gd name="connsiteX23" fmla="*/ 0 w 805317"/>
                      <a:gd name="connsiteY23" fmla="*/ 503208 h 802037"/>
                      <a:gd name="connsiteX24" fmla="*/ 0 w 805317"/>
                      <a:gd name="connsiteY24" fmla="*/ 299923 h 802037"/>
                      <a:gd name="connsiteX25" fmla="*/ 182511 w 805317"/>
                      <a:gd name="connsiteY25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298829 w 805317"/>
                      <a:gd name="connsiteY21" fmla="*/ 802037 h 802037"/>
                      <a:gd name="connsiteX22" fmla="*/ 0 w 805317"/>
                      <a:gd name="connsiteY22" fmla="*/ 503208 h 802037"/>
                      <a:gd name="connsiteX23" fmla="*/ 0 w 805317"/>
                      <a:gd name="connsiteY23" fmla="*/ 299923 h 802037"/>
                      <a:gd name="connsiteX24" fmla="*/ 182511 w 805317"/>
                      <a:gd name="connsiteY24" fmla="*/ 24578 h 802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05317" h="802037">
                        <a:moveTo>
                          <a:pt x="182511" y="24578"/>
                        </a:moveTo>
                        <a:cubicBezTo>
                          <a:pt x="218263" y="9456"/>
                          <a:pt x="257569" y="1094"/>
                          <a:pt x="298829" y="1094"/>
                        </a:cubicBezTo>
                        <a:lnTo>
                          <a:pt x="700786" y="0"/>
                        </a:lnTo>
                        <a:cubicBezTo>
                          <a:pt x="758517" y="0"/>
                          <a:pt x="805317" y="46800"/>
                          <a:pt x="805317" y="104531"/>
                        </a:cubicBezTo>
                        <a:lnTo>
                          <a:pt x="805316" y="104531"/>
                        </a:lnTo>
                        <a:cubicBezTo>
                          <a:pt x="805316" y="147829"/>
                          <a:pt x="778991" y="184979"/>
                          <a:pt x="741473" y="200847"/>
                        </a:cubicBezTo>
                        <a:lnTo>
                          <a:pt x="730490" y="203065"/>
                        </a:lnTo>
                        <a:lnTo>
                          <a:pt x="738828" y="204748"/>
                        </a:lnTo>
                        <a:cubicBezTo>
                          <a:pt x="776346" y="220617"/>
                          <a:pt x="802671" y="257766"/>
                          <a:pt x="802671" y="301065"/>
                        </a:cubicBezTo>
                        <a:lnTo>
                          <a:pt x="802670" y="301064"/>
                        </a:lnTo>
                        <a:cubicBezTo>
                          <a:pt x="802670" y="344363"/>
                          <a:pt x="776345" y="381512"/>
                          <a:pt x="738827" y="397381"/>
                        </a:cubicBezTo>
                        <a:lnTo>
                          <a:pt x="718897" y="401404"/>
                        </a:lnTo>
                        <a:lnTo>
                          <a:pt x="729401" y="403525"/>
                        </a:lnTo>
                        <a:cubicBezTo>
                          <a:pt x="766919" y="419394"/>
                          <a:pt x="793244" y="456543"/>
                          <a:pt x="793244" y="499842"/>
                        </a:cubicBezTo>
                        <a:lnTo>
                          <a:pt x="793243" y="499841"/>
                        </a:lnTo>
                        <a:cubicBezTo>
                          <a:pt x="793243" y="543140"/>
                          <a:pt x="766918" y="580289"/>
                          <a:pt x="729400" y="596158"/>
                        </a:cubicBezTo>
                        <a:lnTo>
                          <a:pt x="711705" y="599730"/>
                        </a:lnTo>
                        <a:lnTo>
                          <a:pt x="716963" y="600792"/>
                        </a:lnTo>
                        <a:cubicBezTo>
                          <a:pt x="754481" y="616660"/>
                          <a:pt x="780806" y="653810"/>
                          <a:pt x="780806" y="697108"/>
                        </a:cubicBezTo>
                        <a:lnTo>
                          <a:pt x="780805" y="697108"/>
                        </a:lnTo>
                        <a:cubicBezTo>
                          <a:pt x="780805" y="754839"/>
                          <a:pt x="734005" y="801639"/>
                          <a:pt x="676274" y="801639"/>
                        </a:cubicBezTo>
                        <a:lnTo>
                          <a:pt x="298829" y="802037"/>
                        </a:lnTo>
                        <a:cubicBezTo>
                          <a:pt x="133790" y="802037"/>
                          <a:pt x="0" y="668247"/>
                          <a:pt x="0" y="503208"/>
                        </a:cubicBezTo>
                        <a:lnTo>
                          <a:pt x="0" y="299923"/>
                        </a:lnTo>
                        <a:cubicBezTo>
                          <a:pt x="0" y="176144"/>
                          <a:pt x="75257" y="69942"/>
                          <a:pt x="182511" y="2457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21BCEEC5-C036-41DE-8AF0-08AA29152184}"/>
                  </a:ext>
                </a:extLst>
              </p:cNvPr>
              <p:cNvGrpSpPr/>
              <p:nvPr/>
            </p:nvGrpSpPr>
            <p:grpSpPr>
              <a:xfrm>
                <a:off x="1491395" y="3504160"/>
                <a:ext cx="1124296" cy="390005"/>
                <a:chOff x="1562021" y="3512395"/>
                <a:chExt cx="916860" cy="390005"/>
              </a:xfrm>
            </p:grpSpPr>
            <p:sp>
              <p:nvSpPr>
                <p:cNvPr id="408" name="台形 28">
                  <a:extLst>
                    <a:ext uri="{FF2B5EF4-FFF2-40B4-BE49-F238E27FC236}">
                      <a16:creationId xmlns:a16="http://schemas.microsoft.com/office/drawing/2014/main" id="{D587E8EA-BB9C-4E35-B9DE-A08B6D67184D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9" name="四角形: 角を丸くする 408">
                  <a:extLst>
                    <a:ext uri="{FF2B5EF4-FFF2-40B4-BE49-F238E27FC236}">
                      <a16:creationId xmlns:a16="http://schemas.microsoft.com/office/drawing/2014/main" id="{B91E7A1F-0808-45C6-93C2-190B034FA6CE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6" name="四角形: 角を丸くする 415">
                  <a:extLst>
                    <a:ext uri="{FF2B5EF4-FFF2-40B4-BE49-F238E27FC236}">
                      <a16:creationId xmlns:a16="http://schemas.microsoft.com/office/drawing/2014/main" id="{9D85C18D-3D84-4C21-AB38-FB19A5ED47E9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55" name="グループ化 654">
              <a:extLst>
                <a:ext uri="{FF2B5EF4-FFF2-40B4-BE49-F238E27FC236}">
                  <a16:creationId xmlns:a16="http://schemas.microsoft.com/office/drawing/2014/main" id="{0A83527C-3CD3-43EB-A7CA-62EB02E1739D}"/>
                </a:ext>
              </a:extLst>
            </p:cNvPr>
            <p:cNvGrpSpPr/>
            <p:nvPr/>
          </p:nvGrpSpPr>
          <p:grpSpPr>
            <a:xfrm>
              <a:off x="647383" y="1890095"/>
              <a:ext cx="2691442" cy="1637420"/>
              <a:chOff x="-2234242" y="4809709"/>
              <a:chExt cx="2691442" cy="1637420"/>
            </a:xfrm>
          </p:grpSpPr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54C8E04C-9416-4CAE-BE5F-38CBF216A556}"/>
                  </a:ext>
                </a:extLst>
              </p:cNvPr>
              <p:cNvSpPr/>
              <p:nvPr/>
            </p:nvSpPr>
            <p:spPr>
              <a:xfrm>
                <a:off x="-582712" y="5015977"/>
                <a:ext cx="608924" cy="611498"/>
              </a:xfrm>
              <a:custGeom>
                <a:avLst/>
                <a:gdLst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1904 w 676156"/>
                  <a:gd name="connsiteY8" fmla="*/ 0 h 738082"/>
                  <a:gd name="connsiteX9" fmla="*/ 357512 w 676156"/>
                  <a:gd name="connsiteY9" fmla="*/ 0 h 738082"/>
                  <a:gd name="connsiteX10" fmla="*/ 531068 w 676156"/>
                  <a:gd name="connsiteY10" fmla="*/ 173556 h 738082"/>
                  <a:gd name="connsiteX11" fmla="*/ 531068 w 676156"/>
                  <a:gd name="connsiteY11" fmla="*/ 185954 h 738082"/>
                  <a:gd name="connsiteX12" fmla="*/ 560659 w 676156"/>
                  <a:gd name="connsiteY12" fmla="*/ 205905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22641 w 676156"/>
                  <a:gd name="connsiteY31" fmla="*/ 210029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560659 w 676156"/>
                  <a:gd name="connsiteY13" fmla="*/ 205905 h 738082"/>
                  <a:gd name="connsiteX14" fmla="*/ 629333 w 676156"/>
                  <a:gd name="connsiteY14" fmla="*/ 166256 h 738082"/>
                  <a:gd name="connsiteX15" fmla="*/ 647607 w 676156"/>
                  <a:gd name="connsiteY15" fmla="*/ 171153 h 738082"/>
                  <a:gd name="connsiteX16" fmla="*/ 674362 w 676156"/>
                  <a:gd name="connsiteY16" fmla="*/ 217493 h 738082"/>
                  <a:gd name="connsiteX17" fmla="*/ 669465 w 676156"/>
                  <a:gd name="connsiteY17" fmla="*/ 235768 h 738082"/>
                  <a:gd name="connsiteX18" fmla="*/ 624326 w 676156"/>
                  <a:gd name="connsiteY18" fmla="*/ 261829 h 738082"/>
                  <a:gd name="connsiteX19" fmla="*/ 629316 w 676156"/>
                  <a:gd name="connsiteY19" fmla="*/ 267876 h 738082"/>
                  <a:gd name="connsiteX20" fmla="*/ 670098 w 676156"/>
                  <a:gd name="connsiteY20" fmla="*/ 401387 h 738082"/>
                  <a:gd name="connsiteX21" fmla="*/ 670098 w 676156"/>
                  <a:gd name="connsiteY21" fmla="*/ 692348 h 738082"/>
                  <a:gd name="connsiteX22" fmla="*/ 624364 w 676156"/>
                  <a:gd name="connsiteY22" fmla="*/ 738082 h 738082"/>
                  <a:gd name="connsiteX23" fmla="*/ 65052 w 676156"/>
                  <a:gd name="connsiteY23" fmla="*/ 738082 h 738082"/>
                  <a:gd name="connsiteX24" fmla="*/ 19318 w 676156"/>
                  <a:gd name="connsiteY24" fmla="*/ 692348 h 738082"/>
                  <a:gd name="connsiteX25" fmla="*/ 19318 w 676156"/>
                  <a:gd name="connsiteY25" fmla="*/ 401387 h 738082"/>
                  <a:gd name="connsiteX26" fmla="*/ 60100 w 676156"/>
                  <a:gd name="connsiteY26" fmla="*/ 267876 h 738082"/>
                  <a:gd name="connsiteX27" fmla="*/ 60811 w 676156"/>
                  <a:gd name="connsiteY27" fmla="*/ 267014 h 738082"/>
                  <a:gd name="connsiteX28" fmla="*/ 6691 w 676156"/>
                  <a:gd name="connsiteY28" fmla="*/ 235768 h 738082"/>
                  <a:gd name="connsiteX29" fmla="*/ 1794 w 676156"/>
                  <a:gd name="connsiteY29" fmla="*/ 217493 h 738082"/>
                  <a:gd name="connsiteX30" fmla="*/ 28549 w 676156"/>
                  <a:gd name="connsiteY30" fmla="*/ 171153 h 738082"/>
                  <a:gd name="connsiteX31" fmla="*/ 46823 w 676156"/>
                  <a:gd name="connsiteY31" fmla="*/ 166256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85954 h 738082"/>
                  <a:gd name="connsiteX32" fmla="*/ 158348 w 676156"/>
                  <a:gd name="connsiteY32" fmla="*/ 173556 h 738082"/>
                  <a:gd name="connsiteX33" fmla="*/ 331904 w 676156"/>
                  <a:gd name="connsiteY33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73556 h 738082"/>
                  <a:gd name="connsiteX32" fmla="*/ 331904 w 676156"/>
                  <a:gd name="connsiteY32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629333 w 676156"/>
                  <a:gd name="connsiteY12" fmla="*/ 166256 h 738082"/>
                  <a:gd name="connsiteX13" fmla="*/ 647607 w 676156"/>
                  <a:gd name="connsiteY13" fmla="*/ 171153 h 738082"/>
                  <a:gd name="connsiteX14" fmla="*/ 674362 w 676156"/>
                  <a:gd name="connsiteY14" fmla="*/ 217493 h 738082"/>
                  <a:gd name="connsiteX15" fmla="*/ 669465 w 676156"/>
                  <a:gd name="connsiteY15" fmla="*/ 235768 h 738082"/>
                  <a:gd name="connsiteX16" fmla="*/ 624326 w 676156"/>
                  <a:gd name="connsiteY16" fmla="*/ 261829 h 738082"/>
                  <a:gd name="connsiteX17" fmla="*/ 629316 w 676156"/>
                  <a:gd name="connsiteY17" fmla="*/ 267876 h 738082"/>
                  <a:gd name="connsiteX18" fmla="*/ 670098 w 676156"/>
                  <a:gd name="connsiteY18" fmla="*/ 401387 h 738082"/>
                  <a:gd name="connsiteX19" fmla="*/ 670098 w 676156"/>
                  <a:gd name="connsiteY19" fmla="*/ 692348 h 738082"/>
                  <a:gd name="connsiteX20" fmla="*/ 624364 w 676156"/>
                  <a:gd name="connsiteY20" fmla="*/ 738082 h 738082"/>
                  <a:gd name="connsiteX21" fmla="*/ 65052 w 676156"/>
                  <a:gd name="connsiteY21" fmla="*/ 738082 h 738082"/>
                  <a:gd name="connsiteX22" fmla="*/ 19318 w 676156"/>
                  <a:gd name="connsiteY22" fmla="*/ 692348 h 738082"/>
                  <a:gd name="connsiteX23" fmla="*/ 19318 w 676156"/>
                  <a:gd name="connsiteY23" fmla="*/ 401387 h 738082"/>
                  <a:gd name="connsiteX24" fmla="*/ 60100 w 676156"/>
                  <a:gd name="connsiteY24" fmla="*/ 267876 h 738082"/>
                  <a:gd name="connsiteX25" fmla="*/ 60811 w 676156"/>
                  <a:gd name="connsiteY25" fmla="*/ 267014 h 738082"/>
                  <a:gd name="connsiteX26" fmla="*/ 6691 w 676156"/>
                  <a:gd name="connsiteY26" fmla="*/ 235768 h 738082"/>
                  <a:gd name="connsiteX27" fmla="*/ 1794 w 676156"/>
                  <a:gd name="connsiteY27" fmla="*/ 217493 h 738082"/>
                  <a:gd name="connsiteX28" fmla="*/ 28549 w 676156"/>
                  <a:gd name="connsiteY28" fmla="*/ 171153 h 738082"/>
                  <a:gd name="connsiteX29" fmla="*/ 46823 w 676156"/>
                  <a:gd name="connsiteY29" fmla="*/ 166256 h 738082"/>
                  <a:gd name="connsiteX30" fmla="*/ 158348 w 676156"/>
                  <a:gd name="connsiteY30" fmla="*/ 173556 h 738082"/>
                  <a:gd name="connsiteX31" fmla="*/ 331904 w 676156"/>
                  <a:gd name="connsiteY31" fmla="*/ 0 h 738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76156" h="738082">
                    <a:moveTo>
                      <a:pt x="335092" y="26194"/>
                    </a:moveTo>
                    <a:cubicBezTo>
                      <a:pt x="268172" y="26194"/>
                      <a:pt x="213923" y="80443"/>
                      <a:pt x="213923" y="147363"/>
                    </a:cubicBezTo>
                    <a:lnTo>
                      <a:pt x="213923" y="167049"/>
                    </a:lnTo>
                    <a:lnTo>
                      <a:pt x="258111" y="162594"/>
                    </a:lnTo>
                    <a:lnTo>
                      <a:pt x="431305" y="162594"/>
                    </a:lnTo>
                    <a:lnTo>
                      <a:pt x="475493" y="167049"/>
                    </a:lnTo>
                    <a:lnTo>
                      <a:pt x="475493" y="147363"/>
                    </a:lnTo>
                    <a:cubicBezTo>
                      <a:pt x="475493" y="80443"/>
                      <a:pt x="421244" y="26194"/>
                      <a:pt x="354324" y="26194"/>
                    </a:cubicBezTo>
                    <a:lnTo>
                      <a:pt x="335092" y="26194"/>
                    </a:lnTo>
                    <a:close/>
                    <a:moveTo>
                      <a:pt x="331904" y="0"/>
                    </a:moveTo>
                    <a:lnTo>
                      <a:pt x="357512" y="0"/>
                    </a:lnTo>
                    <a:cubicBezTo>
                      <a:pt x="453364" y="0"/>
                      <a:pt x="531068" y="77704"/>
                      <a:pt x="531068" y="173556"/>
                    </a:cubicBezTo>
                    <a:lnTo>
                      <a:pt x="629333" y="166256"/>
                    </a:lnTo>
                    <a:cubicBezTo>
                      <a:pt x="635731" y="162562"/>
                      <a:pt x="643913" y="164754"/>
                      <a:pt x="647607" y="171153"/>
                    </a:cubicBezTo>
                    <a:lnTo>
                      <a:pt x="674362" y="217493"/>
                    </a:lnTo>
                    <a:cubicBezTo>
                      <a:pt x="678056" y="223891"/>
                      <a:pt x="675863" y="232074"/>
                      <a:pt x="669465" y="235768"/>
                    </a:cubicBezTo>
                    <a:lnTo>
                      <a:pt x="624326" y="261829"/>
                    </a:lnTo>
                    <a:lnTo>
                      <a:pt x="629316" y="267876"/>
                    </a:lnTo>
                    <a:cubicBezTo>
                      <a:pt x="655064" y="305987"/>
                      <a:pt x="670098" y="351932"/>
                      <a:pt x="670098" y="401387"/>
                    </a:cubicBezTo>
                    <a:lnTo>
                      <a:pt x="670098" y="692348"/>
                    </a:lnTo>
                    <a:cubicBezTo>
                      <a:pt x="670098" y="717606"/>
                      <a:pt x="649622" y="738082"/>
                      <a:pt x="624364" y="738082"/>
                    </a:cubicBezTo>
                    <a:lnTo>
                      <a:pt x="65052" y="738082"/>
                    </a:lnTo>
                    <a:cubicBezTo>
                      <a:pt x="39794" y="738082"/>
                      <a:pt x="19318" y="717606"/>
                      <a:pt x="19318" y="692348"/>
                    </a:cubicBezTo>
                    <a:lnTo>
                      <a:pt x="19318" y="401387"/>
                    </a:lnTo>
                    <a:cubicBezTo>
                      <a:pt x="19318" y="351932"/>
                      <a:pt x="34353" y="305987"/>
                      <a:pt x="60100" y="267876"/>
                    </a:cubicBezTo>
                    <a:lnTo>
                      <a:pt x="60811" y="267014"/>
                    </a:lnTo>
                    <a:lnTo>
                      <a:pt x="6691" y="235768"/>
                    </a:lnTo>
                    <a:cubicBezTo>
                      <a:pt x="293" y="232074"/>
                      <a:pt x="-1900" y="223891"/>
                      <a:pt x="1794" y="217493"/>
                    </a:cubicBezTo>
                    <a:lnTo>
                      <a:pt x="28549" y="171153"/>
                    </a:lnTo>
                    <a:cubicBezTo>
                      <a:pt x="32243" y="164754"/>
                      <a:pt x="40425" y="162562"/>
                      <a:pt x="46823" y="166256"/>
                    </a:cubicBezTo>
                    <a:lnTo>
                      <a:pt x="158348" y="173556"/>
                    </a:lnTo>
                    <a:cubicBezTo>
                      <a:pt x="158348" y="77704"/>
                      <a:pt x="236052" y="0"/>
                      <a:pt x="331904" y="0"/>
                    </a:cubicBez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四角形: 上の 2 つの角を丸める 656">
                <a:extLst>
                  <a:ext uri="{FF2B5EF4-FFF2-40B4-BE49-F238E27FC236}">
                    <a16:creationId xmlns:a16="http://schemas.microsoft.com/office/drawing/2014/main" id="{4086F878-7D4E-473A-8CBF-2C3D114C5705}"/>
                  </a:ext>
                </a:extLst>
              </p:cNvPr>
              <p:cNvSpPr/>
              <p:nvPr/>
            </p:nvSpPr>
            <p:spPr>
              <a:xfrm>
                <a:off x="-1111776" y="5517584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80" name="グループ化 679">
                <a:extLst>
                  <a:ext uri="{FF2B5EF4-FFF2-40B4-BE49-F238E27FC236}">
                    <a16:creationId xmlns:a16="http://schemas.microsoft.com/office/drawing/2014/main" id="{EFBC1F7D-7D3A-42A9-A59C-407B16446512}"/>
                  </a:ext>
                </a:extLst>
              </p:cNvPr>
              <p:cNvGrpSpPr/>
              <p:nvPr/>
            </p:nvGrpSpPr>
            <p:grpSpPr>
              <a:xfrm>
                <a:off x="-2234242" y="5623427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722" name="正方形/長方形 2">
                  <a:extLst>
                    <a:ext uri="{FF2B5EF4-FFF2-40B4-BE49-F238E27FC236}">
                      <a16:creationId xmlns:a16="http://schemas.microsoft.com/office/drawing/2014/main" id="{4750C229-443F-461F-82C0-9774B27DD417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3" name="正方形/長方形 722">
                  <a:extLst>
                    <a:ext uri="{FF2B5EF4-FFF2-40B4-BE49-F238E27FC236}">
                      <a16:creationId xmlns:a16="http://schemas.microsoft.com/office/drawing/2014/main" id="{CDEF358C-B046-4F6D-BAFB-8F90E6D934E8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四角形: 上の 2 つの角を丸める 723">
                  <a:extLst>
                    <a:ext uri="{FF2B5EF4-FFF2-40B4-BE49-F238E27FC236}">
                      <a16:creationId xmlns:a16="http://schemas.microsoft.com/office/drawing/2014/main" id="{4E2C1D93-CB6A-41FB-A155-92EE43FA2698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81" name="正方形/長方形 680">
                <a:extLst>
                  <a:ext uri="{FF2B5EF4-FFF2-40B4-BE49-F238E27FC236}">
                    <a16:creationId xmlns:a16="http://schemas.microsoft.com/office/drawing/2014/main" id="{DF1200AE-4E0B-4F6E-899D-3D127E9DD308}"/>
                  </a:ext>
                </a:extLst>
              </p:cNvPr>
              <p:cNvSpPr/>
              <p:nvPr/>
            </p:nvSpPr>
            <p:spPr>
              <a:xfrm>
                <a:off x="-2034734" y="5454488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2" name="正方形/長方形 681">
                <a:extLst>
                  <a:ext uri="{FF2B5EF4-FFF2-40B4-BE49-F238E27FC236}">
                    <a16:creationId xmlns:a16="http://schemas.microsoft.com/office/drawing/2014/main" id="{7CEFE425-FC5A-474C-AE73-C37FBA923215}"/>
                  </a:ext>
                </a:extLst>
              </p:cNvPr>
              <p:cNvSpPr/>
              <p:nvPr/>
            </p:nvSpPr>
            <p:spPr>
              <a:xfrm>
                <a:off x="-2034734" y="5042186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83" name="グループ化 682">
                <a:extLst>
                  <a:ext uri="{FF2B5EF4-FFF2-40B4-BE49-F238E27FC236}">
                    <a16:creationId xmlns:a16="http://schemas.microsoft.com/office/drawing/2014/main" id="{48791BB2-4735-4463-977A-77FCE5484A11}"/>
                  </a:ext>
                </a:extLst>
              </p:cNvPr>
              <p:cNvGrpSpPr/>
              <p:nvPr/>
            </p:nvGrpSpPr>
            <p:grpSpPr>
              <a:xfrm>
                <a:off x="-1547107" y="4809709"/>
                <a:ext cx="447071" cy="331809"/>
                <a:chOff x="-1597903" y="4785142"/>
                <a:chExt cx="541807" cy="402121"/>
              </a:xfrm>
            </p:grpSpPr>
            <p:sp>
              <p:nvSpPr>
                <p:cNvPr id="720" name="四角形: 角を丸くする 719">
                  <a:extLst>
                    <a:ext uri="{FF2B5EF4-FFF2-40B4-BE49-F238E27FC236}">
                      <a16:creationId xmlns:a16="http://schemas.microsoft.com/office/drawing/2014/main" id="{0CC29014-2C64-4F6E-AFEC-79174DF8E41B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1" name="四角形: 角を丸くする 720">
                  <a:extLst>
                    <a:ext uri="{FF2B5EF4-FFF2-40B4-BE49-F238E27FC236}">
                      <a16:creationId xmlns:a16="http://schemas.microsoft.com/office/drawing/2014/main" id="{DFFE43BB-F9BE-431B-947C-1BA59B2F4793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84" name="四角形: 上の 2 つの角を丸める 683">
                <a:extLst>
                  <a:ext uri="{FF2B5EF4-FFF2-40B4-BE49-F238E27FC236}">
                    <a16:creationId xmlns:a16="http://schemas.microsoft.com/office/drawing/2014/main" id="{315F1B73-2C52-48B4-A297-FF2B2E875D7D}"/>
                  </a:ext>
                </a:extLst>
              </p:cNvPr>
              <p:cNvSpPr/>
              <p:nvPr/>
            </p:nvSpPr>
            <p:spPr>
              <a:xfrm>
                <a:off x="-2033917" y="4885989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5" name="四角形: 上の 2 つの角を丸める 684">
                <a:extLst>
                  <a:ext uri="{FF2B5EF4-FFF2-40B4-BE49-F238E27FC236}">
                    <a16:creationId xmlns:a16="http://schemas.microsoft.com/office/drawing/2014/main" id="{B5FDAAF8-C344-42B4-BCFE-854014BF7596}"/>
                  </a:ext>
                </a:extLst>
              </p:cNvPr>
              <p:cNvSpPr/>
              <p:nvPr/>
            </p:nvSpPr>
            <p:spPr>
              <a:xfrm>
                <a:off x="-1144341" y="5555684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90" name="グループ化 689">
                <a:extLst>
                  <a:ext uri="{FF2B5EF4-FFF2-40B4-BE49-F238E27FC236}">
                    <a16:creationId xmlns:a16="http://schemas.microsoft.com/office/drawing/2014/main" id="{712EB769-DEA4-4ACC-A304-6C28C5A21A85}"/>
                  </a:ext>
                </a:extLst>
              </p:cNvPr>
              <p:cNvGrpSpPr/>
              <p:nvPr/>
            </p:nvGrpSpPr>
            <p:grpSpPr>
              <a:xfrm>
                <a:off x="-774676" y="5535430"/>
                <a:ext cx="516575" cy="88064"/>
                <a:chOff x="4691062" y="5207797"/>
                <a:chExt cx="1028702" cy="227804"/>
              </a:xfrm>
            </p:grpSpPr>
            <p:sp>
              <p:nvSpPr>
                <p:cNvPr id="714" name="四角形: 上の 2 つの角を丸める 713">
                  <a:extLst>
                    <a:ext uri="{FF2B5EF4-FFF2-40B4-BE49-F238E27FC236}">
                      <a16:creationId xmlns:a16="http://schemas.microsoft.com/office/drawing/2014/main" id="{27284A4F-98EE-47E1-B668-DE1C11A5271E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5" name="四角形: 上の 2 つの角を丸める 714">
                  <a:extLst>
                    <a:ext uri="{FF2B5EF4-FFF2-40B4-BE49-F238E27FC236}">
                      <a16:creationId xmlns:a16="http://schemas.microsoft.com/office/drawing/2014/main" id="{82274146-AB60-457F-837E-9CEBCCE7FDDF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6" name="四角形: 上の 2 つの角を丸める 715">
                  <a:extLst>
                    <a:ext uri="{FF2B5EF4-FFF2-40B4-BE49-F238E27FC236}">
                      <a16:creationId xmlns:a16="http://schemas.microsoft.com/office/drawing/2014/main" id="{9C85130B-C7D6-4809-82EE-4AAEE40BF8B2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91" name="グループ化 690">
                <a:extLst>
                  <a:ext uri="{FF2B5EF4-FFF2-40B4-BE49-F238E27FC236}">
                    <a16:creationId xmlns:a16="http://schemas.microsoft.com/office/drawing/2014/main" id="{AE10645A-E411-45ED-8C41-13630557C3A0}"/>
                  </a:ext>
                </a:extLst>
              </p:cNvPr>
              <p:cNvGrpSpPr/>
              <p:nvPr/>
            </p:nvGrpSpPr>
            <p:grpSpPr>
              <a:xfrm>
                <a:off x="-774676" y="5446785"/>
                <a:ext cx="516575" cy="88064"/>
                <a:chOff x="4691062" y="5207797"/>
                <a:chExt cx="1028702" cy="227804"/>
              </a:xfrm>
            </p:grpSpPr>
            <p:sp>
              <p:nvSpPr>
                <p:cNvPr id="711" name="四角形: 上の 2 つの角を丸める 710">
                  <a:extLst>
                    <a:ext uri="{FF2B5EF4-FFF2-40B4-BE49-F238E27FC236}">
                      <a16:creationId xmlns:a16="http://schemas.microsoft.com/office/drawing/2014/main" id="{7558D932-A902-4DB6-8088-30572B7A1D71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2" name="四角形: 上の 2 つの角を丸める 711">
                  <a:extLst>
                    <a:ext uri="{FF2B5EF4-FFF2-40B4-BE49-F238E27FC236}">
                      <a16:creationId xmlns:a16="http://schemas.microsoft.com/office/drawing/2014/main" id="{69B2A0DB-961B-4D7F-AB66-491415BAB6EA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3" name="四角形: 上の 2 つの角を丸める 712">
                  <a:extLst>
                    <a:ext uri="{FF2B5EF4-FFF2-40B4-BE49-F238E27FC236}">
                      <a16:creationId xmlns:a16="http://schemas.microsoft.com/office/drawing/2014/main" id="{114BF478-2EFE-4CEE-AAFD-363678D1C7E7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92" name="グループ化 691">
                <a:extLst>
                  <a:ext uri="{FF2B5EF4-FFF2-40B4-BE49-F238E27FC236}">
                    <a16:creationId xmlns:a16="http://schemas.microsoft.com/office/drawing/2014/main" id="{4C0E548B-5F34-45C6-96D4-3BC6D71C4307}"/>
                  </a:ext>
                </a:extLst>
              </p:cNvPr>
              <p:cNvGrpSpPr/>
              <p:nvPr/>
            </p:nvGrpSpPr>
            <p:grpSpPr>
              <a:xfrm>
                <a:off x="-645178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705" name="四角形: 角を丸くする 704">
                  <a:extLst>
                    <a:ext uri="{FF2B5EF4-FFF2-40B4-BE49-F238E27FC236}">
                      <a16:creationId xmlns:a16="http://schemas.microsoft.com/office/drawing/2014/main" id="{56317392-8AB2-43F9-890B-EF0D57D90B41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6" name="四角形: 角を丸くする 705">
                  <a:extLst>
                    <a:ext uri="{FF2B5EF4-FFF2-40B4-BE49-F238E27FC236}">
                      <a16:creationId xmlns:a16="http://schemas.microsoft.com/office/drawing/2014/main" id="{249C28D3-B79F-4497-AE54-D5F007EAD522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9" name="四角形: 角を丸くする 708">
                  <a:extLst>
                    <a:ext uri="{FF2B5EF4-FFF2-40B4-BE49-F238E27FC236}">
                      <a16:creationId xmlns:a16="http://schemas.microsoft.com/office/drawing/2014/main" id="{9EE59D8B-0F48-4886-BE1C-78961EB13F03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0" name="四角形: 角を丸くする 709">
                  <a:extLst>
                    <a:ext uri="{FF2B5EF4-FFF2-40B4-BE49-F238E27FC236}">
                      <a16:creationId xmlns:a16="http://schemas.microsoft.com/office/drawing/2014/main" id="{85BA2A19-824F-4F5C-BCFA-264552912BC6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94" name="グループ化 693">
                <a:extLst>
                  <a:ext uri="{FF2B5EF4-FFF2-40B4-BE49-F238E27FC236}">
                    <a16:creationId xmlns:a16="http://schemas.microsoft.com/office/drawing/2014/main" id="{8E88A539-CCD0-4506-A7BB-A25B353391DA}"/>
                  </a:ext>
                </a:extLst>
              </p:cNvPr>
              <p:cNvGrpSpPr/>
              <p:nvPr/>
            </p:nvGrpSpPr>
            <p:grpSpPr>
              <a:xfrm>
                <a:off x="-501574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695" name="四角形: 角を丸くする 694">
                  <a:extLst>
                    <a:ext uri="{FF2B5EF4-FFF2-40B4-BE49-F238E27FC236}">
                      <a16:creationId xmlns:a16="http://schemas.microsoft.com/office/drawing/2014/main" id="{548D3A7C-0770-485D-9FB7-2D9113ADF1C3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6" name="四角形: 角を丸くする 695">
                  <a:extLst>
                    <a:ext uri="{FF2B5EF4-FFF2-40B4-BE49-F238E27FC236}">
                      <a16:creationId xmlns:a16="http://schemas.microsoft.com/office/drawing/2014/main" id="{602A8D56-BBBD-4A99-AF82-44439703F6D0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7" name="四角形: 角を丸くする 696">
                  <a:extLst>
                    <a:ext uri="{FF2B5EF4-FFF2-40B4-BE49-F238E27FC236}">
                      <a16:creationId xmlns:a16="http://schemas.microsoft.com/office/drawing/2014/main" id="{A03F8B79-AA91-42F7-8D26-DF122E4BC745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8" name="四角形: 角を丸くする 697">
                  <a:extLst>
                    <a:ext uri="{FF2B5EF4-FFF2-40B4-BE49-F238E27FC236}">
                      <a16:creationId xmlns:a16="http://schemas.microsoft.com/office/drawing/2014/main" id="{D81E22D5-F2A7-4D2C-B339-2909056E37BF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74B153D-FCBA-40C7-A4EB-7E9EFAD42743}"/>
              </a:ext>
            </a:extLst>
          </p:cNvPr>
          <p:cNvGrpSpPr/>
          <p:nvPr/>
        </p:nvGrpSpPr>
        <p:grpSpPr>
          <a:xfrm>
            <a:off x="3619183" y="894891"/>
            <a:ext cx="2691442" cy="2632624"/>
            <a:chOff x="3619183" y="894891"/>
            <a:chExt cx="2691442" cy="2632624"/>
          </a:xfrm>
        </p:grpSpPr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B133E8AF-FF88-4945-88F1-950AC862F858}"/>
                </a:ext>
              </a:extLst>
            </p:cNvPr>
            <p:cNvGrpSpPr/>
            <p:nvPr/>
          </p:nvGrpSpPr>
          <p:grpSpPr>
            <a:xfrm>
              <a:off x="4415642" y="894891"/>
              <a:ext cx="1138584" cy="1880498"/>
              <a:chOff x="4098820" y="1047290"/>
              <a:chExt cx="1723696" cy="2846875"/>
            </a:xfrm>
          </p:grpSpPr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941C96E6-93BB-440D-BA1A-67C722E02D50}"/>
                  </a:ext>
                </a:extLst>
              </p:cNvPr>
              <p:cNvGrpSpPr/>
              <p:nvPr/>
            </p:nvGrpSpPr>
            <p:grpSpPr>
              <a:xfrm>
                <a:off x="4098820" y="1047290"/>
                <a:ext cx="1723696" cy="2495979"/>
                <a:chOff x="4098820" y="1047290"/>
                <a:chExt cx="1723696" cy="2495979"/>
              </a:xfrm>
            </p:grpSpPr>
            <p:grpSp>
              <p:nvGrpSpPr>
                <p:cNvPr id="509" name="グループ化 508">
                  <a:extLst>
                    <a:ext uri="{FF2B5EF4-FFF2-40B4-BE49-F238E27FC236}">
                      <a16:creationId xmlns:a16="http://schemas.microsoft.com/office/drawing/2014/main" id="{9999C6E1-351F-45D3-910D-B20C0A8BB0BF}"/>
                    </a:ext>
                  </a:extLst>
                </p:cNvPr>
                <p:cNvGrpSpPr/>
                <p:nvPr/>
              </p:nvGrpSpPr>
              <p:grpSpPr>
                <a:xfrm>
                  <a:off x="4372098" y="1047290"/>
                  <a:ext cx="1241302" cy="2495979"/>
                  <a:chOff x="4372098" y="1047290"/>
                  <a:chExt cx="1241302" cy="2495979"/>
                </a:xfrm>
              </p:grpSpPr>
              <p:sp>
                <p:nvSpPr>
                  <p:cNvPr id="575" name="片側の 2 つの角を丸めた四角形 144">
                    <a:extLst>
                      <a:ext uri="{FF2B5EF4-FFF2-40B4-BE49-F238E27FC236}">
                        <a16:creationId xmlns:a16="http://schemas.microsoft.com/office/drawing/2014/main" id="{189FC8D3-925B-4623-B84F-BF88F2F7BD22}"/>
                      </a:ext>
                    </a:extLst>
                  </p:cNvPr>
                  <p:cNvSpPr/>
                  <p:nvPr/>
                </p:nvSpPr>
                <p:spPr>
                  <a:xfrm>
                    <a:off x="4461373" y="2443956"/>
                    <a:ext cx="1009724" cy="1099313"/>
                  </a:xfrm>
                  <a:prstGeom prst="round2SameRect">
                    <a:avLst>
                      <a:gd name="adj1" fmla="val 30697"/>
                      <a:gd name="adj2" fmla="val 0"/>
                    </a:avLst>
                  </a:prstGeom>
                  <a:pattFill prst="dkVert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6" name="台形 575">
                    <a:extLst>
                      <a:ext uri="{FF2B5EF4-FFF2-40B4-BE49-F238E27FC236}">
                        <a16:creationId xmlns:a16="http://schemas.microsoft.com/office/drawing/2014/main" id="{0A139C32-5ECC-483E-83C8-CD96152493B0}"/>
                      </a:ext>
                    </a:extLst>
                  </p:cNvPr>
                  <p:cNvSpPr/>
                  <p:nvPr/>
                </p:nvSpPr>
                <p:spPr>
                  <a:xfrm>
                    <a:off x="4647992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9" name="台形 578">
                    <a:extLst>
                      <a:ext uri="{FF2B5EF4-FFF2-40B4-BE49-F238E27FC236}">
                        <a16:creationId xmlns:a16="http://schemas.microsoft.com/office/drawing/2014/main" id="{F51E9E37-CC49-4294-83A8-D66A740553A3}"/>
                      </a:ext>
                    </a:extLst>
                  </p:cNvPr>
                  <p:cNvSpPr/>
                  <p:nvPr/>
                </p:nvSpPr>
                <p:spPr>
                  <a:xfrm>
                    <a:off x="5182560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0" name="台形 579">
                    <a:extLst>
                      <a:ext uri="{FF2B5EF4-FFF2-40B4-BE49-F238E27FC236}">
                        <a16:creationId xmlns:a16="http://schemas.microsoft.com/office/drawing/2014/main" id="{497DA66B-C844-42C9-A9E9-168FB6649B3D}"/>
                      </a:ext>
                    </a:extLst>
                  </p:cNvPr>
                  <p:cNvSpPr/>
                  <p:nvPr/>
                </p:nvSpPr>
                <p:spPr>
                  <a:xfrm>
                    <a:off x="4526928" y="2781272"/>
                    <a:ext cx="896109" cy="761997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1" name="楕円 580">
                    <a:extLst>
                      <a:ext uri="{FF2B5EF4-FFF2-40B4-BE49-F238E27FC236}">
                        <a16:creationId xmlns:a16="http://schemas.microsoft.com/office/drawing/2014/main" id="{D129DBDD-47DB-47DF-91CC-04621D1AD387}"/>
                      </a:ext>
                    </a:extLst>
                  </p:cNvPr>
                  <p:cNvSpPr/>
                  <p:nvPr/>
                </p:nvSpPr>
                <p:spPr>
                  <a:xfrm>
                    <a:off x="4943024" y="2647784"/>
                    <a:ext cx="63808" cy="6610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2" name="フリーフォーム: 図形 581">
                    <a:extLst>
                      <a:ext uri="{FF2B5EF4-FFF2-40B4-BE49-F238E27FC236}">
                        <a16:creationId xmlns:a16="http://schemas.microsoft.com/office/drawing/2014/main" id="{AEC973E0-47DD-4508-9F98-6132F51D2D61}"/>
                      </a:ext>
                    </a:extLst>
                  </p:cNvPr>
                  <p:cNvSpPr/>
                  <p:nvPr/>
                </p:nvSpPr>
                <p:spPr>
                  <a:xfrm>
                    <a:off x="4756052" y="2198798"/>
                    <a:ext cx="440430" cy="3213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139089 w 525992"/>
                      <a:gd name="connsiteY7" fmla="*/ 216193 h 351598"/>
                      <a:gd name="connsiteX8" fmla="*/ 160641 w 525992"/>
                      <a:gd name="connsiteY8" fmla="*/ 0 h 351598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25992 w 525992"/>
                      <a:gd name="connsiteY3" fmla="*/ 254756 h 351598"/>
                      <a:gd name="connsiteX4" fmla="*/ 262996 w 525992"/>
                      <a:gd name="connsiteY4" fmla="*/ 351598 h 351598"/>
                      <a:gd name="connsiteX5" fmla="*/ 0 w 525992"/>
                      <a:gd name="connsiteY5" fmla="*/ 254756 h 351598"/>
                      <a:gd name="connsiteX6" fmla="*/ 139089 w 525992"/>
                      <a:gd name="connsiteY6" fmla="*/ 216193 h 351598"/>
                      <a:gd name="connsiteX7" fmla="*/ 160641 w 525992"/>
                      <a:gd name="connsiteY7" fmla="*/ 0 h 351598"/>
                      <a:gd name="connsiteX0" fmla="*/ 160641 w 525992"/>
                      <a:gd name="connsiteY0" fmla="*/ 0 h 348158"/>
                      <a:gd name="connsiteX1" fmla="*/ 362085 w 525992"/>
                      <a:gd name="connsiteY1" fmla="*/ 0 h 348158"/>
                      <a:gd name="connsiteX2" fmla="*/ 380961 w 525992"/>
                      <a:gd name="connsiteY2" fmla="*/ 220956 h 348158"/>
                      <a:gd name="connsiteX3" fmla="*/ 525992 w 525992"/>
                      <a:gd name="connsiteY3" fmla="*/ 254756 h 348158"/>
                      <a:gd name="connsiteX4" fmla="*/ 262996 w 525992"/>
                      <a:gd name="connsiteY4" fmla="*/ 348158 h 348158"/>
                      <a:gd name="connsiteX5" fmla="*/ 0 w 525992"/>
                      <a:gd name="connsiteY5" fmla="*/ 254756 h 348158"/>
                      <a:gd name="connsiteX6" fmla="*/ 139089 w 525992"/>
                      <a:gd name="connsiteY6" fmla="*/ 216193 h 348158"/>
                      <a:gd name="connsiteX7" fmla="*/ 160641 w 525992"/>
                      <a:gd name="connsiteY7" fmla="*/ 0 h 3481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34815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48158"/>
                          <a:pt x="262996" y="348158"/>
                        </a:cubicBezTo>
                        <a:cubicBezTo>
                          <a:pt x="117747" y="348158"/>
                          <a:pt x="0" y="324353"/>
                          <a:pt x="0" y="254756"/>
                        </a:cubicBez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83" name="グループ化 582">
                    <a:extLst>
                      <a:ext uri="{FF2B5EF4-FFF2-40B4-BE49-F238E27FC236}">
                        <a16:creationId xmlns:a16="http://schemas.microsoft.com/office/drawing/2014/main" id="{BC7E0DAC-C8C8-4409-B963-693F9E197165}"/>
                      </a:ext>
                    </a:extLst>
                  </p:cNvPr>
                  <p:cNvGrpSpPr/>
                  <p:nvPr/>
                </p:nvGrpSpPr>
                <p:grpSpPr>
                  <a:xfrm>
                    <a:off x="4372098" y="1047290"/>
                    <a:ext cx="1241302" cy="1366651"/>
                    <a:chOff x="4396131" y="1076326"/>
                    <a:chExt cx="1193236" cy="1313731"/>
                  </a:xfrm>
                </p:grpSpPr>
                <p:grpSp>
                  <p:nvGrpSpPr>
                    <p:cNvPr id="596" name="グループ化 595">
                      <a:extLst>
                        <a:ext uri="{FF2B5EF4-FFF2-40B4-BE49-F238E27FC236}">
                          <a16:creationId xmlns:a16="http://schemas.microsoft.com/office/drawing/2014/main" id="{9452E61C-794A-49E8-8BF8-62BF110B61BB}"/>
                        </a:ext>
                      </a:extLst>
                    </p:cNvPr>
                    <p:cNvGrpSpPr/>
                    <p:nvPr/>
                  </p:nvGrpSpPr>
                  <p:grpSpPr>
                    <a:xfrm rot="16200000" flipH="1">
                      <a:off x="4507706" y="2093945"/>
                      <a:ext cx="296112" cy="296112"/>
                      <a:chOff x="6040109" y="2196792"/>
                      <a:chExt cx="296112" cy="296112"/>
                    </a:xfrm>
                    <a:solidFill>
                      <a:srgbClr val="FFCC00"/>
                    </a:solidFill>
                  </p:grpSpPr>
                  <p:sp>
                    <p:nvSpPr>
                      <p:cNvPr id="618" name="涙形 617">
                        <a:extLst>
                          <a:ext uri="{FF2B5EF4-FFF2-40B4-BE49-F238E27FC236}">
                            <a16:creationId xmlns:a16="http://schemas.microsoft.com/office/drawing/2014/main" id="{A6376303-BC40-467D-B36E-5526A31EA48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40109" y="2196792"/>
                        <a:ext cx="296112" cy="296112"/>
                      </a:xfrm>
                      <a:prstGeom prst="teardrop">
                        <a:avLst>
                          <a:gd name="adj" fmla="val 117691"/>
                        </a:avLst>
                      </a:prstGeom>
                      <a:solidFill>
                        <a:srgbClr val="FF000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19" name="涙形 618">
                        <a:extLst>
                          <a:ext uri="{FF2B5EF4-FFF2-40B4-BE49-F238E27FC236}">
                            <a16:creationId xmlns:a16="http://schemas.microsoft.com/office/drawing/2014/main" id="{C84B55CE-B566-4C42-BE17-CA332C1315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89708" y="2250982"/>
                        <a:ext cx="187732" cy="187732"/>
                      </a:xfrm>
                      <a:prstGeom prst="teardrop">
                        <a:avLst>
                          <a:gd name="adj" fmla="val 117691"/>
                        </a:avLst>
                      </a:prstGeom>
                      <a:solidFill>
                        <a:srgbClr val="C0000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597" name="グループ化 596">
                      <a:extLst>
                        <a:ext uri="{FF2B5EF4-FFF2-40B4-BE49-F238E27FC236}">
                          <a16:creationId xmlns:a16="http://schemas.microsoft.com/office/drawing/2014/main" id="{F027192D-368D-41E1-81B5-7792F86AC3E5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155803" y="2093945"/>
                      <a:ext cx="296112" cy="296112"/>
                      <a:chOff x="6040109" y="2196792"/>
                      <a:chExt cx="296112" cy="296112"/>
                    </a:xfrm>
                    <a:solidFill>
                      <a:srgbClr val="FFCC00"/>
                    </a:solidFill>
                  </p:grpSpPr>
                  <p:sp>
                    <p:nvSpPr>
                      <p:cNvPr id="616" name="涙形 615">
                        <a:extLst>
                          <a:ext uri="{FF2B5EF4-FFF2-40B4-BE49-F238E27FC236}">
                            <a16:creationId xmlns:a16="http://schemas.microsoft.com/office/drawing/2014/main" id="{E62D4088-5AC6-473D-8002-DC8E595050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40109" y="2196792"/>
                        <a:ext cx="296112" cy="296112"/>
                      </a:xfrm>
                      <a:prstGeom prst="teardrop">
                        <a:avLst>
                          <a:gd name="adj" fmla="val 117691"/>
                        </a:avLst>
                      </a:prstGeom>
                      <a:solidFill>
                        <a:srgbClr val="FF000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17" name="涙形 616">
                        <a:extLst>
                          <a:ext uri="{FF2B5EF4-FFF2-40B4-BE49-F238E27FC236}">
                            <a16:creationId xmlns:a16="http://schemas.microsoft.com/office/drawing/2014/main" id="{6AE7E777-1174-40CC-8A27-517ED972C9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89708" y="2250982"/>
                        <a:ext cx="187732" cy="187732"/>
                      </a:xfrm>
                      <a:prstGeom prst="teardrop">
                        <a:avLst>
                          <a:gd name="adj" fmla="val 117691"/>
                        </a:avLst>
                      </a:prstGeom>
                      <a:solidFill>
                        <a:srgbClr val="C0000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598" name="グループ化 597">
                      <a:extLst>
                        <a:ext uri="{FF2B5EF4-FFF2-40B4-BE49-F238E27FC236}">
                          <a16:creationId xmlns:a16="http://schemas.microsoft.com/office/drawing/2014/main" id="{D7276F64-BD5F-40C0-8081-E5D42561E6E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96131" y="1339331"/>
                      <a:ext cx="1193236" cy="656581"/>
                      <a:chOff x="4376033" y="1381139"/>
                      <a:chExt cx="1193236" cy="656581"/>
                    </a:xfrm>
                    <a:solidFill>
                      <a:srgbClr val="FFCC00"/>
                    </a:solidFill>
                  </p:grpSpPr>
                  <p:sp>
                    <p:nvSpPr>
                      <p:cNvPr id="614" name="四角形: 角を丸くする 613">
                        <a:extLst>
                          <a:ext uri="{FF2B5EF4-FFF2-40B4-BE49-F238E27FC236}">
                            <a16:creationId xmlns:a16="http://schemas.microsoft.com/office/drawing/2014/main" id="{38BC9B29-A174-445E-8AC0-79B0102997C0}"/>
                          </a:ext>
                        </a:extLst>
                      </p:cNvPr>
                      <p:cNvSpPr/>
                      <p:nvPr/>
                    </p:nvSpPr>
                    <p:spPr>
                      <a:xfrm rot="1800000" flipH="1">
                        <a:off x="4912688" y="1381139"/>
                        <a:ext cx="656581" cy="656581"/>
                      </a:xfrm>
                      <a:prstGeom prst="roundRect">
                        <a:avLst/>
                      </a:prstGeom>
                      <a:solidFill>
                        <a:srgbClr val="FF000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15" name="四角形: 角を丸くする 614">
                        <a:extLst>
                          <a:ext uri="{FF2B5EF4-FFF2-40B4-BE49-F238E27FC236}">
                            <a16:creationId xmlns:a16="http://schemas.microsoft.com/office/drawing/2014/main" id="{EF2D32CC-9DE9-40EA-80D8-584E7BA18981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4376033" y="1381139"/>
                        <a:ext cx="656581" cy="656581"/>
                      </a:xfrm>
                      <a:prstGeom prst="roundRect">
                        <a:avLst/>
                      </a:prstGeom>
                      <a:solidFill>
                        <a:srgbClr val="FF0000"/>
                      </a:solidFill>
                      <a:ln w="12700" cap="flat" cmpd="sng" algn="ctr">
                        <a:solidFill>
                          <a:schemeClr val="tx1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599" name="グループ化 598">
                      <a:extLst>
                        <a:ext uri="{FF2B5EF4-FFF2-40B4-BE49-F238E27FC236}">
                          <a16:creationId xmlns:a16="http://schemas.microsoft.com/office/drawing/2014/main" id="{1D38C4A6-21E8-4AB5-9D5D-591C9CA0AC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08999" y="1205952"/>
                      <a:ext cx="1148709" cy="1113318"/>
                      <a:chOff x="3303076" y="141961"/>
                      <a:chExt cx="1277659" cy="1238295"/>
                    </a:xfrm>
                  </p:grpSpPr>
                  <p:sp>
                    <p:nvSpPr>
                      <p:cNvPr id="601" name="フリーフォーム 540">
                        <a:extLst>
                          <a:ext uri="{FF2B5EF4-FFF2-40B4-BE49-F238E27FC236}">
                            <a16:creationId xmlns:a16="http://schemas.microsoft.com/office/drawing/2014/main" id="{D3E32077-D898-4A87-B6B2-8E99F7B521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353447" y="141961"/>
                        <a:ext cx="1169884" cy="940235"/>
                      </a:xfrm>
                      <a:custGeom>
                        <a:avLst/>
                        <a:gdLst>
                          <a:gd name="connsiteX0" fmla="*/ 328111 w 816502"/>
                          <a:gd name="connsiteY0" fmla="*/ 0 h 656222"/>
                          <a:gd name="connsiteX1" fmla="*/ 455827 w 816502"/>
                          <a:gd name="connsiteY1" fmla="*/ 25785 h 656222"/>
                          <a:gd name="connsiteX2" fmla="*/ 492925 w 816502"/>
                          <a:gd name="connsiteY2" fmla="*/ 45920 h 656222"/>
                          <a:gd name="connsiteX3" fmla="*/ 510467 w 816502"/>
                          <a:gd name="connsiteY3" fmla="*/ 44152 h 656222"/>
                          <a:gd name="connsiteX4" fmla="*/ 816502 w 816502"/>
                          <a:gd name="connsiteY4" fmla="*/ 350187 h 656222"/>
                          <a:gd name="connsiteX5" fmla="*/ 510467 w 816502"/>
                          <a:gd name="connsiteY5" fmla="*/ 656222 h 656222"/>
                          <a:gd name="connsiteX6" fmla="*/ 448791 w 816502"/>
                          <a:gd name="connsiteY6" fmla="*/ 650005 h 656222"/>
                          <a:gd name="connsiteX7" fmla="*/ 420791 w 816502"/>
                          <a:gd name="connsiteY7" fmla="*/ 641313 h 656222"/>
                          <a:gd name="connsiteX8" fmla="*/ 394237 w 816502"/>
                          <a:gd name="connsiteY8" fmla="*/ 649556 h 656222"/>
                          <a:gd name="connsiteX9" fmla="*/ 328111 w 816502"/>
                          <a:gd name="connsiteY9" fmla="*/ 656222 h 656222"/>
                          <a:gd name="connsiteX10" fmla="*/ 0 w 816502"/>
                          <a:gd name="connsiteY10" fmla="*/ 328111 h 656222"/>
                          <a:gd name="connsiteX11" fmla="*/ 328111 w 816502"/>
                          <a:gd name="connsiteY11" fmla="*/ 0 h 6562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816502" h="656222">
                            <a:moveTo>
                              <a:pt x="328111" y="0"/>
                            </a:moveTo>
                            <a:cubicBezTo>
                              <a:pt x="373414" y="0"/>
                              <a:pt x="416572" y="9181"/>
                              <a:pt x="455827" y="25785"/>
                            </a:cubicBezTo>
                            <a:lnTo>
                              <a:pt x="492925" y="45920"/>
                            </a:lnTo>
                            <a:lnTo>
                              <a:pt x="510467" y="44152"/>
                            </a:lnTo>
                            <a:cubicBezTo>
                              <a:pt x="679485" y="44152"/>
                              <a:pt x="816502" y="181169"/>
                              <a:pt x="816502" y="350187"/>
                            </a:cubicBezTo>
                            <a:cubicBezTo>
                              <a:pt x="816502" y="519205"/>
                              <a:pt x="679485" y="656222"/>
                              <a:pt x="510467" y="656222"/>
                            </a:cubicBezTo>
                            <a:cubicBezTo>
                              <a:pt x="489340" y="656222"/>
                              <a:pt x="468713" y="654081"/>
                              <a:pt x="448791" y="650005"/>
                            </a:cubicBezTo>
                            <a:lnTo>
                              <a:pt x="420791" y="641313"/>
                            </a:lnTo>
                            <a:lnTo>
                              <a:pt x="394237" y="649556"/>
                            </a:lnTo>
                            <a:cubicBezTo>
                              <a:pt x="372878" y="653927"/>
                              <a:pt x="350763" y="656222"/>
                              <a:pt x="328111" y="656222"/>
                            </a:cubicBezTo>
                            <a:cubicBezTo>
                              <a:pt x="146900" y="656222"/>
                              <a:pt x="0" y="509322"/>
                              <a:pt x="0" y="328111"/>
                            </a:cubicBezTo>
                            <a:cubicBezTo>
                              <a:pt x="0" y="146900"/>
                              <a:pt x="146900" y="0"/>
                              <a:pt x="328111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602" name="グループ化 601">
                        <a:extLst>
                          <a:ext uri="{FF2B5EF4-FFF2-40B4-BE49-F238E27FC236}">
                            <a16:creationId xmlns:a16="http://schemas.microsoft.com/office/drawing/2014/main" id="{5484B837-254F-47AA-A2F0-A742658D2B8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3303076" y="710618"/>
                        <a:ext cx="246453" cy="369679"/>
                        <a:chOff x="2680607" y="2825750"/>
                        <a:chExt cx="157843" cy="236764"/>
                      </a:xfr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p:grpSpPr>
                    <p:sp>
                      <p:nvSpPr>
                        <p:cNvPr id="612" name="円/楕円 564">
                          <a:extLst>
                            <a:ext uri="{FF2B5EF4-FFF2-40B4-BE49-F238E27FC236}">
                              <a16:creationId xmlns:a16="http://schemas.microsoft.com/office/drawing/2014/main" id="{0B7A72E9-EA6C-41AC-BC1D-DD8E203D30B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13" name="円/楕円 565">
                          <a:extLst>
                            <a:ext uri="{FF2B5EF4-FFF2-40B4-BE49-F238E27FC236}">
                              <a16:creationId xmlns:a16="http://schemas.microsoft.com/office/drawing/2014/main" id="{8F9861D3-FC8B-48DE-BC2D-A664A108554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603" name="グループ化 602">
                        <a:extLst>
                          <a:ext uri="{FF2B5EF4-FFF2-40B4-BE49-F238E27FC236}">
                            <a16:creationId xmlns:a16="http://schemas.microsoft.com/office/drawing/2014/main" id="{E16624B1-B4D6-4A21-A9C8-B41CC67D06C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4334282" y="710618"/>
                        <a:ext cx="246453" cy="369679"/>
                        <a:chOff x="2680607" y="2825750"/>
                        <a:chExt cx="157843" cy="236764"/>
                      </a:xfr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p:grpSpPr>
                    <p:sp>
                      <p:nvSpPr>
                        <p:cNvPr id="610" name="円/楕円 562">
                          <a:extLst>
                            <a:ext uri="{FF2B5EF4-FFF2-40B4-BE49-F238E27FC236}">
                              <a16:creationId xmlns:a16="http://schemas.microsoft.com/office/drawing/2014/main" id="{B61C33A3-84A6-49D3-AFC7-31C76C19D3A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11" name="円/楕円 563">
                          <a:extLst>
                            <a:ext uri="{FF2B5EF4-FFF2-40B4-BE49-F238E27FC236}">
                              <a16:creationId xmlns:a16="http://schemas.microsoft.com/office/drawing/2014/main" id="{B651F49B-BE95-4A2B-AE7C-1D60C0F381B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604" name="円/楕円 561">
                        <a:extLst>
                          <a:ext uri="{FF2B5EF4-FFF2-40B4-BE49-F238E27FC236}">
                            <a16:creationId xmlns:a16="http://schemas.microsoft.com/office/drawing/2014/main" id="{E64502AB-72F0-4196-A48C-677E3A935B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26301" y="220150"/>
                        <a:ext cx="1031206" cy="1160106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05" name="円/楕円 548">
                        <a:extLst>
                          <a:ext uri="{FF2B5EF4-FFF2-40B4-BE49-F238E27FC236}">
                            <a16:creationId xmlns:a16="http://schemas.microsoft.com/office/drawing/2014/main" id="{1725DC1B-880C-4253-A819-BCB090EC45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32990" y="823828"/>
                        <a:ext cx="99954" cy="122482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06" name="円/楕円 549">
                        <a:extLst>
                          <a:ext uri="{FF2B5EF4-FFF2-40B4-BE49-F238E27FC236}">
                            <a16:creationId xmlns:a16="http://schemas.microsoft.com/office/drawing/2014/main" id="{C12B070B-F6D8-4CF5-936A-D1E5B60597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48424" y="823828"/>
                        <a:ext cx="99954" cy="122482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07" name="月 606">
                        <a:extLst>
                          <a:ext uri="{FF2B5EF4-FFF2-40B4-BE49-F238E27FC236}">
                            <a16:creationId xmlns:a16="http://schemas.microsoft.com/office/drawing/2014/main" id="{3E053BC0-7553-48B3-BCE5-232EF7567B00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3645475" y="371941"/>
                        <a:ext cx="54591" cy="340196"/>
                      </a:xfrm>
                      <a:prstGeom prst="moon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08" name="月 607">
                        <a:extLst>
                          <a:ext uri="{FF2B5EF4-FFF2-40B4-BE49-F238E27FC236}">
                            <a16:creationId xmlns:a16="http://schemas.microsoft.com/office/drawing/2014/main" id="{DEB9FB4F-8748-4B0B-8B52-6E4705011B93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4169352" y="371942"/>
                        <a:ext cx="54591" cy="340196"/>
                      </a:xfrm>
                      <a:prstGeom prst="moon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09" name="円/楕円 638">
                        <a:extLst>
                          <a:ext uri="{FF2B5EF4-FFF2-40B4-BE49-F238E27FC236}">
                            <a16:creationId xmlns:a16="http://schemas.microsoft.com/office/drawing/2014/main" id="{410E113A-8B41-4B5E-8389-18D274C5E5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15382" y="1191329"/>
                        <a:ext cx="256556" cy="45720"/>
                      </a:xfrm>
                      <a:custGeom>
                        <a:avLst/>
                        <a:gdLst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139672"/>
                          <a:gd name="connsiteX1" fmla="*/ 97978 w 195956"/>
                          <a:gd name="connsiteY1" fmla="*/ 0 h 139672"/>
                          <a:gd name="connsiteX2" fmla="*/ 195956 w 195956"/>
                          <a:gd name="connsiteY2" fmla="*/ 48405 h 139672"/>
                          <a:gd name="connsiteX3" fmla="*/ 97978 w 195956"/>
                          <a:gd name="connsiteY3" fmla="*/ 139672 h 139672"/>
                          <a:gd name="connsiteX4" fmla="*/ 0 w 195956"/>
                          <a:gd name="connsiteY4" fmla="*/ 48405 h 139672"/>
                          <a:gd name="connsiteX0" fmla="*/ 0 w 195956"/>
                          <a:gd name="connsiteY0" fmla="*/ 12087 h 103354"/>
                          <a:gd name="connsiteX1" fmla="*/ 95596 w 195956"/>
                          <a:gd name="connsiteY1" fmla="*/ 11307 h 103354"/>
                          <a:gd name="connsiteX2" fmla="*/ 195956 w 195956"/>
                          <a:gd name="connsiteY2" fmla="*/ 12087 h 103354"/>
                          <a:gd name="connsiteX3" fmla="*/ 97978 w 195956"/>
                          <a:gd name="connsiteY3" fmla="*/ 103354 h 103354"/>
                          <a:gd name="connsiteX4" fmla="*/ 0 w 195956"/>
                          <a:gd name="connsiteY4" fmla="*/ 12087 h 103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95956" h="103354">
                            <a:moveTo>
                              <a:pt x="0" y="12087"/>
                            </a:moveTo>
                            <a:cubicBezTo>
                              <a:pt x="0" y="-14646"/>
                              <a:pt x="41484" y="11307"/>
                              <a:pt x="95596" y="11307"/>
                            </a:cubicBezTo>
                            <a:cubicBezTo>
                              <a:pt x="149708" y="11307"/>
                              <a:pt x="195956" y="-14646"/>
                              <a:pt x="195956" y="12087"/>
                            </a:cubicBezTo>
                            <a:cubicBezTo>
                              <a:pt x="195956" y="38820"/>
                              <a:pt x="152090" y="103354"/>
                              <a:pt x="97978" y="103354"/>
                            </a:cubicBezTo>
                            <a:cubicBezTo>
                              <a:pt x="43866" y="103354"/>
                              <a:pt x="0" y="38820"/>
                              <a:pt x="0" y="12087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600" name="フリーフォーム: 図形 599">
                      <a:extLst>
                        <a:ext uri="{FF2B5EF4-FFF2-40B4-BE49-F238E27FC236}">
                          <a16:creationId xmlns:a16="http://schemas.microsoft.com/office/drawing/2014/main" id="{B6E58ABE-D296-4FA4-AE50-02E221738F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4050" y="1076326"/>
                      <a:ext cx="1097594" cy="598210"/>
                    </a:xfrm>
                    <a:custGeom>
                      <a:avLst/>
                      <a:gdLst>
                        <a:gd name="connsiteX0" fmla="*/ 531822 w 1063644"/>
                        <a:gd name="connsiteY0" fmla="*/ 0 h 629203"/>
                        <a:gd name="connsiteX1" fmla="*/ 1063644 w 1063644"/>
                        <a:gd name="connsiteY1" fmla="*/ 502141 h 629203"/>
                        <a:gd name="connsiteX2" fmla="*/ 1052840 w 1063644"/>
                        <a:gd name="connsiteY2" fmla="*/ 603340 h 629203"/>
                        <a:gd name="connsiteX3" fmla="*/ 1044337 w 1063644"/>
                        <a:gd name="connsiteY3" fmla="*/ 629203 h 629203"/>
                        <a:gd name="connsiteX4" fmla="*/ 1036594 w 1063644"/>
                        <a:gd name="connsiteY4" fmla="*/ 604749 h 629203"/>
                        <a:gd name="connsiteX5" fmla="*/ 531822 w 1063644"/>
                        <a:gd name="connsiteY5" fmla="*/ 276730 h 629203"/>
                        <a:gd name="connsiteX6" fmla="*/ 27051 w 1063644"/>
                        <a:gd name="connsiteY6" fmla="*/ 604749 h 629203"/>
                        <a:gd name="connsiteX7" fmla="*/ 19308 w 1063644"/>
                        <a:gd name="connsiteY7" fmla="*/ 629203 h 629203"/>
                        <a:gd name="connsiteX8" fmla="*/ 10805 w 1063644"/>
                        <a:gd name="connsiteY8" fmla="*/ 603340 h 629203"/>
                        <a:gd name="connsiteX9" fmla="*/ 0 w 1063644"/>
                        <a:gd name="connsiteY9" fmla="*/ 502141 h 629203"/>
                        <a:gd name="connsiteX10" fmla="*/ 531822 w 1063644"/>
                        <a:gd name="connsiteY10" fmla="*/ 0 h 6292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63644" h="629203">
                          <a:moveTo>
                            <a:pt x="531822" y="0"/>
                          </a:moveTo>
                          <a:cubicBezTo>
                            <a:pt x="825539" y="0"/>
                            <a:pt x="1063644" y="224816"/>
                            <a:pt x="1063644" y="502141"/>
                          </a:cubicBezTo>
                          <a:cubicBezTo>
                            <a:pt x="1063644" y="536807"/>
                            <a:pt x="1059924" y="570652"/>
                            <a:pt x="1052840" y="603340"/>
                          </a:cubicBezTo>
                          <a:lnTo>
                            <a:pt x="1044337" y="629203"/>
                          </a:lnTo>
                          <a:lnTo>
                            <a:pt x="1036594" y="604749"/>
                          </a:lnTo>
                          <a:cubicBezTo>
                            <a:pt x="953430" y="411986"/>
                            <a:pt x="758738" y="276730"/>
                            <a:pt x="531822" y="276730"/>
                          </a:cubicBezTo>
                          <a:cubicBezTo>
                            <a:pt x="304907" y="276730"/>
                            <a:pt x="110215" y="411986"/>
                            <a:pt x="27051" y="604749"/>
                          </a:cubicBezTo>
                          <a:lnTo>
                            <a:pt x="19308" y="629203"/>
                          </a:lnTo>
                          <a:lnTo>
                            <a:pt x="10805" y="603340"/>
                          </a:lnTo>
                          <a:cubicBezTo>
                            <a:pt x="3721" y="570652"/>
                            <a:pt x="0" y="536807"/>
                            <a:pt x="0" y="502141"/>
                          </a:cubicBezTo>
                          <a:cubicBezTo>
                            <a:pt x="0" y="224816"/>
                            <a:pt x="238105" y="0"/>
                            <a:pt x="531822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95" name="フリーフォーム: 図形 594">
                    <a:extLst>
                      <a:ext uri="{FF2B5EF4-FFF2-40B4-BE49-F238E27FC236}">
                        <a16:creationId xmlns:a16="http://schemas.microsoft.com/office/drawing/2014/main" id="{35B07641-2944-4365-B30C-DD3AA10DE7E9}"/>
                      </a:ext>
                    </a:extLst>
                  </p:cNvPr>
                  <p:cNvSpPr/>
                  <p:nvPr/>
                </p:nvSpPr>
                <p:spPr>
                  <a:xfrm>
                    <a:off x="4657028" y="2391960"/>
                    <a:ext cx="635752" cy="217848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  <a:gd name="connsiteX0" fmla="*/ 203505 w 650560"/>
                      <a:gd name="connsiteY0" fmla="*/ 1063 h 227586"/>
                      <a:gd name="connsiteX1" fmla="*/ 232766 w 650560"/>
                      <a:gd name="connsiteY1" fmla="*/ 15528 h 227586"/>
                      <a:gd name="connsiteX2" fmla="*/ 325227 w 650560"/>
                      <a:gd name="connsiteY2" fmla="*/ 118706 h 227586"/>
                      <a:gd name="connsiteX3" fmla="*/ 417687 w 650560"/>
                      <a:gd name="connsiteY3" fmla="*/ 15529 h 227586"/>
                      <a:gd name="connsiteX4" fmla="*/ 446949 w 650560"/>
                      <a:gd name="connsiteY4" fmla="*/ 1064 h 227586"/>
                      <a:gd name="connsiteX5" fmla="*/ 483517 w 650560"/>
                      <a:gd name="connsiteY5" fmla="*/ 4166 h 227586"/>
                      <a:gd name="connsiteX6" fmla="*/ 650453 w 650560"/>
                      <a:gd name="connsiteY6" fmla="*/ 66260 h 227586"/>
                      <a:gd name="connsiteX7" fmla="*/ 505882 w 650560"/>
                      <a:gd name="connsiteY7" fmla="*/ 227586 h 227586"/>
                      <a:gd name="connsiteX8" fmla="*/ 325226 w 650560"/>
                      <a:gd name="connsiteY8" fmla="*/ 142065 h 227586"/>
                      <a:gd name="connsiteX9" fmla="*/ 144571 w 650560"/>
                      <a:gd name="connsiteY9" fmla="*/ 227585 h 227586"/>
                      <a:gd name="connsiteX10" fmla="*/ 0 w 650560"/>
                      <a:gd name="connsiteY10" fmla="*/ 66259 h 227586"/>
                      <a:gd name="connsiteX11" fmla="*/ 166936 w 650560"/>
                      <a:gd name="connsiteY11" fmla="*/ 4165 h 227586"/>
                      <a:gd name="connsiteX12" fmla="*/ 203505 w 650560"/>
                      <a:gd name="connsiteY12" fmla="*/ 1063 h 227586"/>
                      <a:gd name="connsiteX0" fmla="*/ 203505 w 650453"/>
                      <a:gd name="connsiteY0" fmla="*/ 1063 h 227586"/>
                      <a:gd name="connsiteX1" fmla="*/ 232766 w 650453"/>
                      <a:gd name="connsiteY1" fmla="*/ 15528 h 227586"/>
                      <a:gd name="connsiteX2" fmla="*/ 325227 w 650453"/>
                      <a:gd name="connsiteY2" fmla="*/ 118706 h 227586"/>
                      <a:gd name="connsiteX3" fmla="*/ 417687 w 650453"/>
                      <a:gd name="connsiteY3" fmla="*/ 15529 h 227586"/>
                      <a:gd name="connsiteX4" fmla="*/ 446949 w 650453"/>
                      <a:gd name="connsiteY4" fmla="*/ 1064 h 227586"/>
                      <a:gd name="connsiteX5" fmla="*/ 483517 w 650453"/>
                      <a:gd name="connsiteY5" fmla="*/ 4166 h 227586"/>
                      <a:gd name="connsiteX6" fmla="*/ 650453 w 650453"/>
                      <a:gd name="connsiteY6" fmla="*/ 66260 h 227586"/>
                      <a:gd name="connsiteX7" fmla="*/ 505882 w 650453"/>
                      <a:gd name="connsiteY7" fmla="*/ 227586 h 227586"/>
                      <a:gd name="connsiteX8" fmla="*/ 325226 w 650453"/>
                      <a:gd name="connsiteY8" fmla="*/ 142065 h 227586"/>
                      <a:gd name="connsiteX9" fmla="*/ 144571 w 650453"/>
                      <a:gd name="connsiteY9" fmla="*/ 227585 h 227586"/>
                      <a:gd name="connsiteX10" fmla="*/ 0 w 650453"/>
                      <a:gd name="connsiteY10" fmla="*/ 66259 h 227586"/>
                      <a:gd name="connsiteX11" fmla="*/ 166936 w 650453"/>
                      <a:gd name="connsiteY11" fmla="*/ 4165 h 227586"/>
                      <a:gd name="connsiteX12" fmla="*/ 203505 w 650453"/>
                      <a:gd name="connsiteY12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17687 w 650453"/>
                      <a:gd name="connsiteY2" fmla="*/ 15529 h 227586"/>
                      <a:gd name="connsiteX3" fmla="*/ 446949 w 650453"/>
                      <a:gd name="connsiteY3" fmla="*/ 1064 h 227586"/>
                      <a:gd name="connsiteX4" fmla="*/ 483517 w 650453"/>
                      <a:gd name="connsiteY4" fmla="*/ 4166 h 227586"/>
                      <a:gd name="connsiteX5" fmla="*/ 650453 w 650453"/>
                      <a:gd name="connsiteY5" fmla="*/ 66260 h 227586"/>
                      <a:gd name="connsiteX6" fmla="*/ 505882 w 650453"/>
                      <a:gd name="connsiteY6" fmla="*/ 227586 h 227586"/>
                      <a:gd name="connsiteX7" fmla="*/ 325226 w 650453"/>
                      <a:gd name="connsiteY7" fmla="*/ 142065 h 227586"/>
                      <a:gd name="connsiteX8" fmla="*/ 144571 w 650453"/>
                      <a:gd name="connsiteY8" fmla="*/ 227585 h 227586"/>
                      <a:gd name="connsiteX9" fmla="*/ 0 w 650453"/>
                      <a:gd name="connsiteY9" fmla="*/ 66259 h 227586"/>
                      <a:gd name="connsiteX10" fmla="*/ 166936 w 650453"/>
                      <a:gd name="connsiteY10" fmla="*/ 4165 h 227586"/>
                      <a:gd name="connsiteX11" fmla="*/ 203505 w 650453"/>
                      <a:gd name="connsiteY11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50453" h="227586">
                        <a:moveTo>
                          <a:pt x="203505" y="1063"/>
                        </a:moveTo>
                        <a:lnTo>
                          <a:pt x="325227" y="118706"/>
                        </a:lnTo>
                        <a:lnTo>
                          <a:pt x="446949" y="1064"/>
                        </a:lnTo>
                        <a:cubicBezTo>
                          <a:pt x="458863" y="-993"/>
                          <a:pt x="471993" y="-121"/>
                          <a:pt x="483517" y="4166"/>
                        </a:cubicBezTo>
                        <a:lnTo>
                          <a:pt x="650453" y="66260"/>
                        </a:lnTo>
                        <a:lnTo>
                          <a:pt x="505882" y="227586"/>
                        </a:lnTo>
                        <a:lnTo>
                          <a:pt x="325226" y="142065"/>
                        </a:lnTo>
                        <a:lnTo>
                          <a:pt x="144571" y="227585"/>
                        </a:lnTo>
                        <a:lnTo>
                          <a:pt x="0" y="66259"/>
                        </a:lnTo>
                        <a:lnTo>
                          <a:pt x="166936" y="4165"/>
                        </a:lnTo>
                        <a:cubicBezTo>
                          <a:pt x="178460" y="-122"/>
                          <a:pt x="191592" y="-994"/>
                          <a:pt x="203505" y="1063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10" name="四角形: 上の 2 つの角を丸める 358">
                  <a:extLst>
                    <a:ext uri="{FF2B5EF4-FFF2-40B4-BE49-F238E27FC236}">
                      <a16:creationId xmlns:a16="http://schemas.microsoft.com/office/drawing/2014/main" id="{16DD10A4-7231-4776-BB7C-6063C3D5A860}"/>
                    </a:ext>
                  </a:extLst>
                </p:cNvPr>
                <p:cNvSpPr/>
                <p:nvPr/>
              </p:nvSpPr>
              <p:spPr>
                <a:xfrm rot="2015421">
                  <a:off x="4278995" y="2583772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0" name="四角形: 上の 2 つの角を丸める 358">
                  <a:extLst>
                    <a:ext uri="{FF2B5EF4-FFF2-40B4-BE49-F238E27FC236}">
                      <a16:creationId xmlns:a16="http://schemas.microsoft.com/office/drawing/2014/main" id="{7623DD1A-D8DC-4E76-8917-A111D9F9139A}"/>
                    </a:ext>
                  </a:extLst>
                </p:cNvPr>
                <p:cNvSpPr/>
                <p:nvPr/>
              </p:nvSpPr>
              <p:spPr>
                <a:xfrm rot="19584579" flipH="1">
                  <a:off x="5431050" y="2583770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2" name="四角形: 上の 2 つの角を丸める 503">
                  <a:extLst>
                    <a:ext uri="{FF2B5EF4-FFF2-40B4-BE49-F238E27FC236}">
                      <a16:creationId xmlns:a16="http://schemas.microsoft.com/office/drawing/2014/main" id="{C66F19B0-B737-49C8-86D2-FDC9A2A6EA66}"/>
                    </a:ext>
                  </a:extLst>
                </p:cNvPr>
                <p:cNvSpPr/>
                <p:nvPr/>
              </p:nvSpPr>
              <p:spPr>
                <a:xfrm rot="7022295">
                  <a:off x="5397107" y="2860865"/>
                  <a:ext cx="273640" cy="577179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0" fmla="*/ 150102 w 252711"/>
                    <a:gd name="connsiteY0" fmla="*/ 0 h 526156"/>
                    <a:gd name="connsiteX1" fmla="*/ 150102 w 252711"/>
                    <a:gd name="connsiteY1" fmla="*/ 0 h 526156"/>
                    <a:gd name="connsiteX2" fmla="*/ 252711 w 252711"/>
                    <a:gd name="connsiteY2" fmla="*/ 102609 h 526156"/>
                    <a:gd name="connsiteX3" fmla="*/ 252711 w 252711"/>
                    <a:gd name="connsiteY3" fmla="*/ 479843 h 526156"/>
                    <a:gd name="connsiteX4" fmla="*/ 252711 w 252711"/>
                    <a:gd name="connsiteY4" fmla="*/ 479843 h 526156"/>
                    <a:gd name="connsiteX5" fmla="*/ 47493 w 252711"/>
                    <a:gd name="connsiteY5" fmla="*/ 479843 h 526156"/>
                    <a:gd name="connsiteX6" fmla="*/ 0 w 252711"/>
                    <a:gd name="connsiteY6" fmla="*/ 526156 h 526156"/>
                    <a:gd name="connsiteX7" fmla="*/ 47493 w 252711"/>
                    <a:gd name="connsiteY7" fmla="*/ 102609 h 526156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102609 h 479843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05218 w 205218"/>
                    <a:gd name="connsiteY4" fmla="*/ 479843 h 537468"/>
                    <a:gd name="connsiteX5" fmla="*/ 2430 w 205218"/>
                    <a:gd name="connsiteY5" fmla="*/ 537468 h 537468"/>
                    <a:gd name="connsiteX6" fmla="*/ 0 w 205218"/>
                    <a:gd name="connsiteY6" fmla="*/ 102609 h 537468"/>
                    <a:gd name="connsiteX0" fmla="*/ 102609 w 205218"/>
                    <a:gd name="connsiteY0" fmla="*/ 0 h 543386"/>
                    <a:gd name="connsiteX1" fmla="*/ 102609 w 205218"/>
                    <a:gd name="connsiteY1" fmla="*/ 0 h 543386"/>
                    <a:gd name="connsiteX2" fmla="*/ 205218 w 205218"/>
                    <a:gd name="connsiteY2" fmla="*/ 102609 h 543386"/>
                    <a:gd name="connsiteX3" fmla="*/ 205218 w 205218"/>
                    <a:gd name="connsiteY3" fmla="*/ 479843 h 543386"/>
                    <a:gd name="connsiteX4" fmla="*/ 200858 w 205218"/>
                    <a:gd name="connsiteY4" fmla="*/ 543386 h 543386"/>
                    <a:gd name="connsiteX5" fmla="*/ 2430 w 205218"/>
                    <a:gd name="connsiteY5" fmla="*/ 537468 h 543386"/>
                    <a:gd name="connsiteX6" fmla="*/ 0 w 205218"/>
                    <a:gd name="connsiteY6" fmla="*/ 102609 h 543386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430 w 205218"/>
                    <a:gd name="connsiteY4" fmla="*/ 537468 h 537468"/>
                    <a:gd name="connsiteX5" fmla="*/ 0 w 205218"/>
                    <a:gd name="connsiteY5" fmla="*/ 102609 h 537468"/>
                    <a:gd name="connsiteX0" fmla="*/ 102609 w 224127"/>
                    <a:gd name="connsiteY0" fmla="*/ 0 h 537468"/>
                    <a:gd name="connsiteX1" fmla="*/ 102609 w 224127"/>
                    <a:gd name="connsiteY1" fmla="*/ 0 h 537468"/>
                    <a:gd name="connsiteX2" fmla="*/ 205218 w 224127"/>
                    <a:gd name="connsiteY2" fmla="*/ 102609 h 537468"/>
                    <a:gd name="connsiteX3" fmla="*/ 224127 w 224127"/>
                    <a:gd name="connsiteY3" fmla="*/ 521699 h 537468"/>
                    <a:gd name="connsiteX4" fmla="*/ 2430 w 224127"/>
                    <a:gd name="connsiteY4" fmla="*/ 537468 h 537468"/>
                    <a:gd name="connsiteX5" fmla="*/ 0 w 224127"/>
                    <a:gd name="connsiteY5" fmla="*/ 102609 h 537468"/>
                    <a:gd name="connsiteX0" fmla="*/ 102609 w 224127"/>
                    <a:gd name="connsiteY0" fmla="*/ 0 h 529524"/>
                    <a:gd name="connsiteX1" fmla="*/ 102609 w 224127"/>
                    <a:gd name="connsiteY1" fmla="*/ 0 h 529524"/>
                    <a:gd name="connsiteX2" fmla="*/ 205218 w 224127"/>
                    <a:gd name="connsiteY2" fmla="*/ 102609 h 529524"/>
                    <a:gd name="connsiteX3" fmla="*/ 224127 w 224127"/>
                    <a:gd name="connsiteY3" fmla="*/ 521699 h 529524"/>
                    <a:gd name="connsiteX4" fmla="*/ 17997 w 224127"/>
                    <a:gd name="connsiteY4" fmla="*/ 529524 h 529524"/>
                    <a:gd name="connsiteX5" fmla="*/ 0 w 224127"/>
                    <a:gd name="connsiteY5" fmla="*/ 102609 h 529524"/>
                    <a:gd name="connsiteX0" fmla="*/ 102609 w 238700"/>
                    <a:gd name="connsiteY0" fmla="*/ 0 h 529524"/>
                    <a:gd name="connsiteX1" fmla="*/ 102609 w 238700"/>
                    <a:gd name="connsiteY1" fmla="*/ 0 h 529524"/>
                    <a:gd name="connsiteX2" fmla="*/ 205218 w 238700"/>
                    <a:gd name="connsiteY2" fmla="*/ 102609 h 529524"/>
                    <a:gd name="connsiteX3" fmla="*/ 238700 w 238700"/>
                    <a:gd name="connsiteY3" fmla="*/ 511808 h 529524"/>
                    <a:gd name="connsiteX4" fmla="*/ 17997 w 238700"/>
                    <a:gd name="connsiteY4" fmla="*/ 529524 h 529524"/>
                    <a:gd name="connsiteX5" fmla="*/ 0 w 238700"/>
                    <a:gd name="connsiteY5" fmla="*/ 102609 h 529524"/>
                    <a:gd name="connsiteX0" fmla="*/ 114955 w 251046"/>
                    <a:gd name="connsiteY0" fmla="*/ 0 h 529524"/>
                    <a:gd name="connsiteX1" fmla="*/ 114955 w 251046"/>
                    <a:gd name="connsiteY1" fmla="*/ 0 h 529524"/>
                    <a:gd name="connsiteX2" fmla="*/ 217564 w 251046"/>
                    <a:gd name="connsiteY2" fmla="*/ 102609 h 529524"/>
                    <a:gd name="connsiteX3" fmla="*/ 251046 w 251046"/>
                    <a:gd name="connsiteY3" fmla="*/ 511808 h 529524"/>
                    <a:gd name="connsiteX4" fmla="*/ 30343 w 251046"/>
                    <a:gd name="connsiteY4" fmla="*/ 529524 h 529524"/>
                    <a:gd name="connsiteX5" fmla="*/ 0 w 251046"/>
                    <a:gd name="connsiteY5" fmla="*/ 145700 h 52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1046" h="529524">
                      <a:moveTo>
                        <a:pt x="114955" y="0"/>
                      </a:moveTo>
                      <a:lnTo>
                        <a:pt x="114955" y="0"/>
                      </a:lnTo>
                      <a:cubicBezTo>
                        <a:pt x="171624" y="0"/>
                        <a:pt x="217564" y="45940"/>
                        <a:pt x="217564" y="102609"/>
                      </a:cubicBezTo>
                      <a:lnTo>
                        <a:pt x="251046" y="511808"/>
                      </a:lnTo>
                      <a:lnTo>
                        <a:pt x="30343" y="529524"/>
                      </a:lnTo>
                      <a:lnTo>
                        <a:pt x="0" y="145700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23" name="グループ化 522">
                  <a:extLst>
                    <a:ext uri="{FF2B5EF4-FFF2-40B4-BE49-F238E27FC236}">
                      <a16:creationId xmlns:a16="http://schemas.microsoft.com/office/drawing/2014/main" id="{1216D5CB-D8E9-41D4-9801-AA9C0C183D66}"/>
                    </a:ext>
                  </a:extLst>
                </p:cNvPr>
                <p:cNvGrpSpPr/>
                <p:nvPr/>
              </p:nvGrpSpPr>
              <p:grpSpPr>
                <a:xfrm rot="381864">
                  <a:off x="4846835" y="2867716"/>
                  <a:ext cx="470223" cy="238584"/>
                  <a:chOff x="512012" y="2770464"/>
                  <a:chExt cx="893777" cy="408306"/>
                </a:xfrm>
              </p:grpSpPr>
              <p:sp>
                <p:nvSpPr>
                  <p:cNvPr id="542" name="四角形: 角を丸くする 541">
                    <a:extLst>
                      <a:ext uri="{FF2B5EF4-FFF2-40B4-BE49-F238E27FC236}">
                        <a16:creationId xmlns:a16="http://schemas.microsoft.com/office/drawing/2014/main" id="{0D3920F5-0BC2-47FB-8276-AEA30CBFC6F5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43" name="グループ化 542">
                    <a:extLst>
                      <a:ext uri="{FF2B5EF4-FFF2-40B4-BE49-F238E27FC236}">
                        <a16:creationId xmlns:a16="http://schemas.microsoft.com/office/drawing/2014/main" id="{2BD9FF9F-3651-409C-BD58-4C8A74314629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559" name="四角形: 角を丸くする 506">
                      <a:extLst>
                        <a:ext uri="{FF2B5EF4-FFF2-40B4-BE49-F238E27FC236}">
                          <a16:creationId xmlns:a16="http://schemas.microsoft.com/office/drawing/2014/main" id="{31C3FCA4-3795-4FB1-9058-98964DBE9F12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60" name="四角形: 角を丸くする 455">
                      <a:extLst>
                        <a:ext uri="{FF2B5EF4-FFF2-40B4-BE49-F238E27FC236}">
                          <a16:creationId xmlns:a16="http://schemas.microsoft.com/office/drawing/2014/main" id="{6AB2D8E3-3136-40EB-9FFE-A66B5DD9E45B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44" name="グループ化 543">
                    <a:extLst>
                      <a:ext uri="{FF2B5EF4-FFF2-40B4-BE49-F238E27FC236}">
                        <a16:creationId xmlns:a16="http://schemas.microsoft.com/office/drawing/2014/main" id="{85CAA259-0A4D-4424-B992-C5425A0D88A2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557" name="四角形: 角を丸くする 506">
                      <a:extLst>
                        <a:ext uri="{FF2B5EF4-FFF2-40B4-BE49-F238E27FC236}">
                          <a16:creationId xmlns:a16="http://schemas.microsoft.com/office/drawing/2014/main" id="{F1CE0870-560C-4BCA-9B30-CAC97305857C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8" name="四角形: 角を丸くする 455">
                      <a:extLst>
                        <a:ext uri="{FF2B5EF4-FFF2-40B4-BE49-F238E27FC236}">
                          <a16:creationId xmlns:a16="http://schemas.microsoft.com/office/drawing/2014/main" id="{19276147-26E9-4DEE-9ADB-5BB1FC393490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45" name="グループ化 544">
                    <a:extLst>
                      <a:ext uri="{FF2B5EF4-FFF2-40B4-BE49-F238E27FC236}">
                        <a16:creationId xmlns:a16="http://schemas.microsoft.com/office/drawing/2014/main" id="{BA4C0076-6CD0-4B1A-AB6C-1C482E6CD608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555" name="四角形: 角を丸くする 506">
                      <a:extLst>
                        <a:ext uri="{FF2B5EF4-FFF2-40B4-BE49-F238E27FC236}">
                          <a16:creationId xmlns:a16="http://schemas.microsoft.com/office/drawing/2014/main" id="{38266FC3-2C18-465B-A4A3-AAE71DA4CD50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6" name="四角形: 角を丸くする 455">
                      <a:extLst>
                        <a:ext uri="{FF2B5EF4-FFF2-40B4-BE49-F238E27FC236}">
                          <a16:creationId xmlns:a16="http://schemas.microsoft.com/office/drawing/2014/main" id="{48A85BE1-F3E2-4BBF-87FE-997C4427A7E4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46" name="グループ化 545">
                    <a:extLst>
                      <a:ext uri="{FF2B5EF4-FFF2-40B4-BE49-F238E27FC236}">
                        <a16:creationId xmlns:a16="http://schemas.microsoft.com/office/drawing/2014/main" id="{11C5047A-3F44-44D1-86FC-E43A823B6064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549" name="四角形: 角を丸くする 506">
                      <a:extLst>
                        <a:ext uri="{FF2B5EF4-FFF2-40B4-BE49-F238E27FC236}">
                          <a16:creationId xmlns:a16="http://schemas.microsoft.com/office/drawing/2014/main" id="{365A431A-AC18-44EC-A7AE-3C9009ACC295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3" name="四角形: 角を丸くする 455">
                      <a:extLst>
                        <a:ext uri="{FF2B5EF4-FFF2-40B4-BE49-F238E27FC236}">
                          <a16:creationId xmlns:a16="http://schemas.microsoft.com/office/drawing/2014/main" id="{0EF517ED-1111-4663-9CB5-8C8393439143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47" name="楕円 546">
                    <a:extLst>
                      <a:ext uri="{FF2B5EF4-FFF2-40B4-BE49-F238E27FC236}">
                        <a16:creationId xmlns:a16="http://schemas.microsoft.com/office/drawing/2014/main" id="{088C4BCF-69AD-4E3C-BDBC-8567161C3188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24" name="グループ化 523">
                  <a:extLst>
                    <a:ext uri="{FF2B5EF4-FFF2-40B4-BE49-F238E27FC236}">
                      <a16:creationId xmlns:a16="http://schemas.microsoft.com/office/drawing/2014/main" id="{D50C3024-8B80-48D4-99AE-11D541A0FB7A}"/>
                    </a:ext>
                  </a:extLst>
                </p:cNvPr>
                <p:cNvGrpSpPr/>
                <p:nvPr/>
              </p:nvGrpSpPr>
              <p:grpSpPr>
                <a:xfrm rot="19365346">
                  <a:off x="4917334" y="2631466"/>
                  <a:ext cx="224916" cy="410237"/>
                  <a:chOff x="3161486" y="3471945"/>
                  <a:chExt cx="513532" cy="826769"/>
                </a:xfrm>
              </p:grpSpPr>
              <p:sp>
                <p:nvSpPr>
                  <p:cNvPr id="538" name="四角形: 角を丸くする 537">
                    <a:extLst>
                      <a:ext uri="{FF2B5EF4-FFF2-40B4-BE49-F238E27FC236}">
                        <a16:creationId xmlns:a16="http://schemas.microsoft.com/office/drawing/2014/main" id="{AB621E2A-7922-4EDF-8054-5F77BBEBACBC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9" name="四角形: 角を丸くする 538">
                    <a:extLst>
                      <a:ext uri="{FF2B5EF4-FFF2-40B4-BE49-F238E27FC236}">
                        <a16:creationId xmlns:a16="http://schemas.microsoft.com/office/drawing/2014/main" id="{D52D69E6-0C59-461C-AD55-E9DABD5E9D02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0" name="四角形: 角を丸くする 539">
                    <a:extLst>
                      <a:ext uri="{FF2B5EF4-FFF2-40B4-BE49-F238E27FC236}">
                        <a16:creationId xmlns:a16="http://schemas.microsoft.com/office/drawing/2014/main" id="{AC404F81-F2AC-4A72-8683-4668E1C301F3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1" name="四角形: 角を丸くする 540">
                    <a:extLst>
                      <a:ext uri="{FF2B5EF4-FFF2-40B4-BE49-F238E27FC236}">
                        <a16:creationId xmlns:a16="http://schemas.microsoft.com/office/drawing/2014/main" id="{B80E0BC9-44E1-4C93-B743-53EBBE2E9743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25" name="四角形: 角を丸くする 455">
                  <a:extLst>
                    <a:ext uri="{FF2B5EF4-FFF2-40B4-BE49-F238E27FC236}">
                      <a16:creationId xmlns:a16="http://schemas.microsoft.com/office/drawing/2014/main" id="{E57927EC-2E50-4248-BA9A-0F823D442C8B}"/>
                    </a:ext>
                  </a:extLst>
                </p:cNvPr>
                <p:cNvSpPr/>
                <p:nvPr/>
              </p:nvSpPr>
              <p:spPr>
                <a:xfrm rot="2260007">
                  <a:off x="5013386" y="3000141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6" name="四角形: 角を丸くする 455">
                  <a:extLst>
                    <a:ext uri="{FF2B5EF4-FFF2-40B4-BE49-F238E27FC236}">
                      <a16:creationId xmlns:a16="http://schemas.microsoft.com/office/drawing/2014/main" id="{4BB61485-648E-4E44-8A3B-11230E1BC6A1}"/>
                    </a:ext>
                  </a:extLst>
                </p:cNvPr>
                <p:cNvSpPr/>
                <p:nvPr/>
              </p:nvSpPr>
              <p:spPr>
                <a:xfrm rot="4204350">
                  <a:off x="4982238" y="2943040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7" name="四角形: 上の 2 つの角を丸める 529">
                  <a:extLst>
                    <a:ext uri="{FF2B5EF4-FFF2-40B4-BE49-F238E27FC236}">
                      <a16:creationId xmlns:a16="http://schemas.microsoft.com/office/drawing/2014/main" id="{C6757725-8850-4BDE-868B-A9A47348749A}"/>
                    </a:ext>
                  </a:extLst>
                </p:cNvPr>
                <p:cNvSpPr/>
                <p:nvPr/>
              </p:nvSpPr>
              <p:spPr>
                <a:xfrm rot="14211595">
                  <a:off x="4238372" y="2864467"/>
                  <a:ext cx="254536" cy="533640"/>
                </a:xfrm>
                <a:custGeom>
                  <a:avLst/>
                  <a:gdLst>
                    <a:gd name="connsiteX0" fmla="*/ 100259 w 200517"/>
                    <a:gd name="connsiteY0" fmla="*/ 0 h 399430"/>
                    <a:gd name="connsiteX1" fmla="*/ 100259 w 200517"/>
                    <a:gd name="connsiteY1" fmla="*/ 0 h 399430"/>
                    <a:gd name="connsiteX2" fmla="*/ 200518 w 200517"/>
                    <a:gd name="connsiteY2" fmla="*/ 100259 h 399430"/>
                    <a:gd name="connsiteX3" fmla="*/ 200517 w 200517"/>
                    <a:gd name="connsiteY3" fmla="*/ 399430 h 399430"/>
                    <a:gd name="connsiteX4" fmla="*/ 200517 w 200517"/>
                    <a:gd name="connsiteY4" fmla="*/ 399430 h 399430"/>
                    <a:gd name="connsiteX5" fmla="*/ 0 w 200517"/>
                    <a:gd name="connsiteY5" fmla="*/ 399430 h 399430"/>
                    <a:gd name="connsiteX6" fmla="*/ 0 w 200517"/>
                    <a:gd name="connsiteY6" fmla="*/ 399430 h 399430"/>
                    <a:gd name="connsiteX7" fmla="*/ 0 w 200517"/>
                    <a:gd name="connsiteY7" fmla="*/ 100259 h 399430"/>
                    <a:gd name="connsiteX8" fmla="*/ 100259 w 200517"/>
                    <a:gd name="connsiteY8" fmla="*/ 0 h 399430"/>
                    <a:gd name="connsiteX0" fmla="*/ 100259 w 298483"/>
                    <a:gd name="connsiteY0" fmla="*/ 50416 h 449846"/>
                    <a:gd name="connsiteX1" fmla="*/ 100259 w 298483"/>
                    <a:gd name="connsiteY1" fmla="*/ 50416 h 449846"/>
                    <a:gd name="connsiteX2" fmla="*/ 296552 w 298483"/>
                    <a:gd name="connsiteY2" fmla="*/ 2544 h 449846"/>
                    <a:gd name="connsiteX3" fmla="*/ 200518 w 298483"/>
                    <a:gd name="connsiteY3" fmla="*/ 150675 h 449846"/>
                    <a:gd name="connsiteX4" fmla="*/ 200517 w 298483"/>
                    <a:gd name="connsiteY4" fmla="*/ 449846 h 449846"/>
                    <a:gd name="connsiteX5" fmla="*/ 200517 w 298483"/>
                    <a:gd name="connsiteY5" fmla="*/ 449846 h 449846"/>
                    <a:gd name="connsiteX6" fmla="*/ 0 w 298483"/>
                    <a:gd name="connsiteY6" fmla="*/ 449846 h 449846"/>
                    <a:gd name="connsiteX7" fmla="*/ 0 w 298483"/>
                    <a:gd name="connsiteY7" fmla="*/ 449846 h 449846"/>
                    <a:gd name="connsiteX8" fmla="*/ 0 w 298483"/>
                    <a:gd name="connsiteY8" fmla="*/ 150675 h 449846"/>
                    <a:gd name="connsiteX9" fmla="*/ 100259 w 298483"/>
                    <a:gd name="connsiteY9" fmla="*/ 50416 h 449846"/>
                    <a:gd name="connsiteX0" fmla="*/ 296552 w 387992"/>
                    <a:gd name="connsiteY0" fmla="*/ 0 h 447302"/>
                    <a:gd name="connsiteX1" fmla="*/ 200518 w 387992"/>
                    <a:gd name="connsiteY1" fmla="*/ 148131 h 447302"/>
                    <a:gd name="connsiteX2" fmla="*/ 200517 w 387992"/>
                    <a:gd name="connsiteY2" fmla="*/ 447302 h 447302"/>
                    <a:gd name="connsiteX3" fmla="*/ 200517 w 387992"/>
                    <a:gd name="connsiteY3" fmla="*/ 447302 h 447302"/>
                    <a:gd name="connsiteX4" fmla="*/ 0 w 387992"/>
                    <a:gd name="connsiteY4" fmla="*/ 447302 h 447302"/>
                    <a:gd name="connsiteX5" fmla="*/ 0 w 387992"/>
                    <a:gd name="connsiteY5" fmla="*/ 447302 h 447302"/>
                    <a:gd name="connsiteX6" fmla="*/ 0 w 387992"/>
                    <a:gd name="connsiteY6" fmla="*/ 148131 h 447302"/>
                    <a:gd name="connsiteX7" fmla="*/ 100259 w 387992"/>
                    <a:gd name="connsiteY7" fmla="*/ 47872 h 447302"/>
                    <a:gd name="connsiteX8" fmla="*/ 100259 w 387992"/>
                    <a:gd name="connsiteY8" fmla="*/ 47872 h 447302"/>
                    <a:gd name="connsiteX9" fmla="*/ 387992 w 387992"/>
                    <a:gd name="connsiteY9" fmla="*/ 91440 h 447302"/>
                    <a:gd name="connsiteX0" fmla="*/ 296552 w 298483"/>
                    <a:gd name="connsiteY0" fmla="*/ 0 h 447302"/>
                    <a:gd name="connsiteX1" fmla="*/ 200518 w 298483"/>
                    <a:gd name="connsiteY1" fmla="*/ 148131 h 447302"/>
                    <a:gd name="connsiteX2" fmla="*/ 200517 w 298483"/>
                    <a:gd name="connsiteY2" fmla="*/ 447302 h 447302"/>
                    <a:gd name="connsiteX3" fmla="*/ 200517 w 298483"/>
                    <a:gd name="connsiteY3" fmla="*/ 447302 h 447302"/>
                    <a:gd name="connsiteX4" fmla="*/ 0 w 298483"/>
                    <a:gd name="connsiteY4" fmla="*/ 447302 h 447302"/>
                    <a:gd name="connsiteX5" fmla="*/ 0 w 298483"/>
                    <a:gd name="connsiteY5" fmla="*/ 447302 h 447302"/>
                    <a:gd name="connsiteX6" fmla="*/ 0 w 298483"/>
                    <a:gd name="connsiteY6" fmla="*/ 148131 h 447302"/>
                    <a:gd name="connsiteX7" fmla="*/ 100259 w 298483"/>
                    <a:gd name="connsiteY7" fmla="*/ 47872 h 447302"/>
                    <a:gd name="connsiteX8" fmla="*/ 100259 w 298483"/>
                    <a:gd name="connsiteY8" fmla="*/ 47872 h 447302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4554"/>
                    <a:gd name="connsiteY0" fmla="*/ 100259 h 438268"/>
                    <a:gd name="connsiteX1" fmla="*/ 200517 w 204554"/>
                    <a:gd name="connsiteY1" fmla="*/ 399430 h 438268"/>
                    <a:gd name="connsiteX2" fmla="*/ 204554 w 204554"/>
                    <a:gd name="connsiteY2" fmla="*/ 438268 h 438268"/>
                    <a:gd name="connsiteX3" fmla="*/ 0 w 204554"/>
                    <a:gd name="connsiteY3" fmla="*/ 399430 h 438268"/>
                    <a:gd name="connsiteX4" fmla="*/ 0 w 204554"/>
                    <a:gd name="connsiteY4" fmla="*/ 399430 h 438268"/>
                    <a:gd name="connsiteX5" fmla="*/ 0 w 204554"/>
                    <a:gd name="connsiteY5" fmla="*/ 100259 h 438268"/>
                    <a:gd name="connsiteX6" fmla="*/ 100259 w 204554"/>
                    <a:gd name="connsiteY6" fmla="*/ 0 h 438268"/>
                    <a:gd name="connsiteX7" fmla="*/ 100259 w 204554"/>
                    <a:gd name="connsiteY7" fmla="*/ 0 h 438268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0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100259 h 399430"/>
                    <a:gd name="connsiteX5" fmla="*/ 100259 w 200518"/>
                    <a:gd name="connsiteY5" fmla="*/ 0 h 399430"/>
                    <a:gd name="connsiteX6" fmla="*/ 100259 w 200518"/>
                    <a:gd name="connsiteY6" fmla="*/ 0 h 399430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399430 h 455205"/>
                    <a:gd name="connsiteX4" fmla="*/ 0 w 200518"/>
                    <a:gd name="connsiteY4" fmla="*/ 100259 h 455205"/>
                    <a:gd name="connsiteX5" fmla="*/ 100259 w 200518"/>
                    <a:gd name="connsiteY5" fmla="*/ 0 h 455205"/>
                    <a:gd name="connsiteX6" fmla="*/ 100259 w 200518"/>
                    <a:gd name="connsiteY6" fmla="*/ 0 h 455205"/>
                    <a:gd name="connsiteX0" fmla="*/ 208016 w 208016"/>
                    <a:gd name="connsiteY0" fmla="*/ 100259 h 455205"/>
                    <a:gd name="connsiteX1" fmla="*/ 207986 w 208016"/>
                    <a:gd name="connsiteY1" fmla="*/ 455205 h 455205"/>
                    <a:gd name="connsiteX2" fmla="*/ 7498 w 208016"/>
                    <a:gd name="connsiteY2" fmla="*/ 399430 h 455205"/>
                    <a:gd name="connsiteX3" fmla="*/ 0 w 208016"/>
                    <a:gd name="connsiteY3" fmla="*/ 436118 h 455205"/>
                    <a:gd name="connsiteX4" fmla="*/ 7498 w 208016"/>
                    <a:gd name="connsiteY4" fmla="*/ 100259 h 455205"/>
                    <a:gd name="connsiteX5" fmla="*/ 107757 w 208016"/>
                    <a:gd name="connsiteY5" fmla="*/ 0 h 455205"/>
                    <a:gd name="connsiteX6" fmla="*/ 107757 w 208016"/>
                    <a:gd name="connsiteY6" fmla="*/ 0 h 455205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100259 h 455205"/>
                    <a:gd name="connsiteX4" fmla="*/ 100259 w 200518"/>
                    <a:gd name="connsiteY4" fmla="*/ 0 h 455205"/>
                    <a:gd name="connsiteX5" fmla="*/ 100259 w 200518"/>
                    <a:gd name="connsiteY5" fmla="*/ 0 h 455205"/>
                    <a:gd name="connsiteX0" fmla="*/ 214623 w 214623"/>
                    <a:gd name="connsiteY0" fmla="*/ 100259 h 455205"/>
                    <a:gd name="connsiteX1" fmla="*/ 214593 w 214623"/>
                    <a:gd name="connsiteY1" fmla="*/ 455205 h 455205"/>
                    <a:gd name="connsiteX2" fmla="*/ 0 w 214623"/>
                    <a:gd name="connsiteY2" fmla="*/ 441811 h 455205"/>
                    <a:gd name="connsiteX3" fmla="*/ 14105 w 214623"/>
                    <a:gd name="connsiteY3" fmla="*/ 100259 h 455205"/>
                    <a:gd name="connsiteX4" fmla="*/ 114364 w 214623"/>
                    <a:gd name="connsiteY4" fmla="*/ 0 h 455205"/>
                    <a:gd name="connsiteX5" fmla="*/ 114364 w 214623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3520" h="455205">
                      <a:moveTo>
                        <a:pt x="233520" y="169950"/>
                      </a:moveTo>
                      <a:lnTo>
                        <a:pt x="214593" y="455205"/>
                      </a:lnTo>
                      <a:lnTo>
                        <a:pt x="0" y="441811"/>
                      </a:lnTo>
                      <a:lnTo>
                        <a:pt x="14105" y="100259"/>
                      </a:lnTo>
                      <a:cubicBezTo>
                        <a:pt x="14105" y="44887"/>
                        <a:pt x="58992" y="0"/>
                        <a:pt x="114364" y="0"/>
                      </a:cubicBezTo>
                      <a:lnTo>
                        <a:pt x="114364" y="0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28" name="グループ化 527">
                  <a:extLst>
                    <a:ext uri="{FF2B5EF4-FFF2-40B4-BE49-F238E27FC236}">
                      <a16:creationId xmlns:a16="http://schemas.microsoft.com/office/drawing/2014/main" id="{EF7C4B03-2BEA-49F2-B866-7E7B623902DE}"/>
                    </a:ext>
                  </a:extLst>
                </p:cNvPr>
                <p:cNvGrpSpPr/>
                <p:nvPr/>
              </p:nvGrpSpPr>
              <p:grpSpPr>
                <a:xfrm rot="253437">
                  <a:off x="4362599" y="2626875"/>
                  <a:ext cx="536347" cy="485664"/>
                  <a:chOff x="7284540" y="2638033"/>
                  <a:chExt cx="536347" cy="485664"/>
                </a:xfrm>
              </p:grpSpPr>
              <p:sp>
                <p:nvSpPr>
                  <p:cNvPr id="535" name="フリーフォーム: 図形 534">
                    <a:extLst>
                      <a:ext uri="{FF2B5EF4-FFF2-40B4-BE49-F238E27FC236}">
                        <a16:creationId xmlns:a16="http://schemas.microsoft.com/office/drawing/2014/main" id="{3F6F3F04-EA9D-47A0-BDED-7D0B2C5773C0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623309" y="2770975"/>
                    <a:ext cx="303489" cy="37606"/>
                  </a:xfrm>
                  <a:custGeom>
                    <a:avLst/>
                    <a:gdLst>
                      <a:gd name="connsiteX0" fmla="*/ 50813 w 629558"/>
                      <a:gd name="connsiteY0" fmla="*/ 0 h 78009"/>
                      <a:gd name="connsiteX1" fmla="*/ 578745 w 629558"/>
                      <a:gd name="connsiteY1" fmla="*/ 0 h 78009"/>
                      <a:gd name="connsiteX2" fmla="*/ 629558 w 629558"/>
                      <a:gd name="connsiteY2" fmla="*/ 50813 h 78009"/>
                      <a:gd name="connsiteX3" fmla="*/ 629558 w 629558"/>
                      <a:gd name="connsiteY3" fmla="*/ 78009 h 78009"/>
                      <a:gd name="connsiteX4" fmla="*/ 0 w 629558"/>
                      <a:gd name="connsiteY4" fmla="*/ 78009 h 78009"/>
                      <a:gd name="connsiteX5" fmla="*/ 0 w 629558"/>
                      <a:gd name="connsiteY5" fmla="*/ 50813 h 78009"/>
                      <a:gd name="connsiteX6" fmla="*/ 50813 w 629558"/>
                      <a:gd name="connsiteY6" fmla="*/ 0 h 78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29558" h="78009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78009"/>
                        </a:lnTo>
                        <a:lnTo>
                          <a:pt x="0" y="78009"/>
                        </a:ln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6" name="フリーフォーム: 図形 535">
                    <a:extLst>
                      <a:ext uri="{FF2B5EF4-FFF2-40B4-BE49-F238E27FC236}">
                        <a16:creationId xmlns:a16="http://schemas.microsoft.com/office/drawing/2014/main" id="{561B7444-610D-42D8-9F7F-BD5B9A9FFF57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400969" y="2681285"/>
                    <a:ext cx="303489" cy="536347"/>
                  </a:xfrm>
                  <a:custGeom>
                    <a:avLst/>
                    <a:gdLst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207317 w 629558"/>
                      <a:gd name="connsiteY11" fmla="*/ 304874 h 1112600"/>
                      <a:gd name="connsiteX12" fmla="*/ 152437 w 629558"/>
                      <a:gd name="connsiteY12" fmla="*/ 304874 h 1112600"/>
                      <a:gd name="connsiteX13" fmla="*/ 0 w 629558"/>
                      <a:gd name="connsiteY13" fmla="*/ 152437 h 1112600"/>
                      <a:gd name="connsiteX14" fmla="*/ 0 w 629558"/>
                      <a:gd name="connsiteY14" fmla="*/ 50813 h 1112600"/>
                      <a:gd name="connsiteX15" fmla="*/ 50813 w 629558"/>
                      <a:gd name="connsiteY15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152437 w 629558"/>
                      <a:gd name="connsiteY11" fmla="*/ 304874 h 1112600"/>
                      <a:gd name="connsiteX12" fmla="*/ 0 w 629558"/>
                      <a:gd name="connsiteY12" fmla="*/ 152437 h 1112600"/>
                      <a:gd name="connsiteX13" fmla="*/ 0 w 629558"/>
                      <a:gd name="connsiteY13" fmla="*/ 50813 h 1112600"/>
                      <a:gd name="connsiteX14" fmla="*/ 50813 w 629558"/>
                      <a:gd name="connsiteY14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9534 w 629558"/>
                      <a:gd name="connsiteY5" fmla="*/ 322482 h 1112600"/>
                      <a:gd name="connsiteX6" fmla="*/ 429534 w 629558"/>
                      <a:gd name="connsiteY6" fmla="*/ 997845 h 1112600"/>
                      <a:gd name="connsiteX7" fmla="*/ 314779 w 629558"/>
                      <a:gd name="connsiteY7" fmla="*/ 1112600 h 1112600"/>
                      <a:gd name="connsiteX8" fmla="*/ 200024 w 629558"/>
                      <a:gd name="connsiteY8" fmla="*/ 997845 h 1112600"/>
                      <a:gd name="connsiteX9" fmla="*/ 200024 w 629558"/>
                      <a:gd name="connsiteY9" fmla="*/ 322482 h 1112600"/>
                      <a:gd name="connsiteX10" fmla="*/ 152437 w 629558"/>
                      <a:gd name="connsiteY10" fmla="*/ 304874 h 1112600"/>
                      <a:gd name="connsiteX11" fmla="*/ 0 w 629558"/>
                      <a:gd name="connsiteY11" fmla="*/ 152437 h 1112600"/>
                      <a:gd name="connsiteX12" fmla="*/ 0 w 629558"/>
                      <a:gd name="connsiteY12" fmla="*/ 50813 h 1112600"/>
                      <a:gd name="connsiteX13" fmla="*/ 50813 w 629558"/>
                      <a:gd name="connsiteY13" fmla="*/ 0 h 1112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29558" h="1112600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152437"/>
                        </a:lnTo>
                        <a:cubicBezTo>
                          <a:pt x="629558" y="236626"/>
                          <a:pt x="561310" y="304874"/>
                          <a:pt x="477121" y="304874"/>
                        </a:cubicBezTo>
                        <a:lnTo>
                          <a:pt x="429534" y="322482"/>
                        </a:lnTo>
                        <a:lnTo>
                          <a:pt x="429534" y="997845"/>
                        </a:lnTo>
                        <a:cubicBezTo>
                          <a:pt x="429534" y="1061222"/>
                          <a:pt x="378156" y="1112600"/>
                          <a:pt x="314779" y="1112600"/>
                        </a:cubicBezTo>
                        <a:cubicBezTo>
                          <a:pt x="251402" y="1112600"/>
                          <a:pt x="200024" y="1061222"/>
                          <a:pt x="200024" y="997845"/>
                        </a:cubicBezTo>
                        <a:lnTo>
                          <a:pt x="200024" y="322482"/>
                        </a:lnTo>
                        <a:lnTo>
                          <a:pt x="152437" y="304874"/>
                        </a:lnTo>
                        <a:cubicBezTo>
                          <a:pt x="68248" y="304874"/>
                          <a:pt x="0" y="236626"/>
                          <a:pt x="0" y="152437"/>
                        </a:cubicBez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フリーフォーム: 図形 536">
                    <a:extLst>
                      <a:ext uri="{FF2B5EF4-FFF2-40B4-BE49-F238E27FC236}">
                        <a16:creationId xmlns:a16="http://schemas.microsoft.com/office/drawing/2014/main" id="{872F31BE-4FA6-442C-8B3A-2F1918C12F6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7435216" y="2861887"/>
                    <a:ext cx="262880" cy="261810"/>
                  </a:xfrm>
                  <a:custGeom>
                    <a:avLst/>
                    <a:gdLst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372385 w 805317"/>
                      <a:gd name="connsiteY3" fmla="*/ 0 h 802037"/>
                      <a:gd name="connsiteX4" fmla="*/ 700786 w 805317"/>
                      <a:gd name="connsiteY4" fmla="*/ 0 h 802037"/>
                      <a:gd name="connsiteX5" fmla="*/ 805317 w 805317"/>
                      <a:gd name="connsiteY5" fmla="*/ 104531 h 802037"/>
                      <a:gd name="connsiteX6" fmla="*/ 805316 w 805317"/>
                      <a:gd name="connsiteY6" fmla="*/ 104531 h 802037"/>
                      <a:gd name="connsiteX7" fmla="*/ 741473 w 805317"/>
                      <a:gd name="connsiteY7" fmla="*/ 200847 h 802037"/>
                      <a:gd name="connsiteX8" fmla="*/ 730490 w 805317"/>
                      <a:gd name="connsiteY8" fmla="*/ 203065 h 802037"/>
                      <a:gd name="connsiteX9" fmla="*/ 738828 w 805317"/>
                      <a:gd name="connsiteY9" fmla="*/ 204748 h 802037"/>
                      <a:gd name="connsiteX10" fmla="*/ 802671 w 805317"/>
                      <a:gd name="connsiteY10" fmla="*/ 301065 h 802037"/>
                      <a:gd name="connsiteX11" fmla="*/ 802670 w 805317"/>
                      <a:gd name="connsiteY11" fmla="*/ 301064 h 802037"/>
                      <a:gd name="connsiteX12" fmla="*/ 738827 w 805317"/>
                      <a:gd name="connsiteY12" fmla="*/ 397381 h 802037"/>
                      <a:gd name="connsiteX13" fmla="*/ 718897 w 805317"/>
                      <a:gd name="connsiteY13" fmla="*/ 401404 h 802037"/>
                      <a:gd name="connsiteX14" fmla="*/ 729401 w 805317"/>
                      <a:gd name="connsiteY14" fmla="*/ 403525 h 802037"/>
                      <a:gd name="connsiteX15" fmla="*/ 793244 w 805317"/>
                      <a:gd name="connsiteY15" fmla="*/ 499842 h 802037"/>
                      <a:gd name="connsiteX16" fmla="*/ 793243 w 805317"/>
                      <a:gd name="connsiteY16" fmla="*/ 499841 h 802037"/>
                      <a:gd name="connsiteX17" fmla="*/ 729400 w 805317"/>
                      <a:gd name="connsiteY17" fmla="*/ 596158 h 802037"/>
                      <a:gd name="connsiteX18" fmla="*/ 711705 w 805317"/>
                      <a:gd name="connsiteY18" fmla="*/ 599730 h 802037"/>
                      <a:gd name="connsiteX19" fmla="*/ 716963 w 805317"/>
                      <a:gd name="connsiteY19" fmla="*/ 600792 h 802037"/>
                      <a:gd name="connsiteX20" fmla="*/ 780806 w 805317"/>
                      <a:gd name="connsiteY20" fmla="*/ 697108 h 802037"/>
                      <a:gd name="connsiteX21" fmla="*/ 780805 w 805317"/>
                      <a:gd name="connsiteY21" fmla="*/ 697108 h 802037"/>
                      <a:gd name="connsiteX22" fmla="*/ 676274 w 805317"/>
                      <a:gd name="connsiteY22" fmla="*/ 801639 h 802037"/>
                      <a:gd name="connsiteX23" fmla="*/ 410797 w 805317"/>
                      <a:gd name="connsiteY23" fmla="*/ 801638 h 802037"/>
                      <a:gd name="connsiteX24" fmla="*/ 406839 w 805317"/>
                      <a:gd name="connsiteY24" fmla="*/ 802037 h 802037"/>
                      <a:gd name="connsiteX25" fmla="*/ 298829 w 805317"/>
                      <a:gd name="connsiteY25" fmla="*/ 802037 h 802037"/>
                      <a:gd name="connsiteX26" fmla="*/ 0 w 805317"/>
                      <a:gd name="connsiteY26" fmla="*/ 503208 h 802037"/>
                      <a:gd name="connsiteX27" fmla="*/ 0 w 805317"/>
                      <a:gd name="connsiteY27" fmla="*/ 299923 h 802037"/>
                      <a:gd name="connsiteX28" fmla="*/ 182511 w 805317"/>
                      <a:gd name="connsiteY28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700786 w 805317"/>
                      <a:gd name="connsiteY3" fmla="*/ 0 h 802037"/>
                      <a:gd name="connsiteX4" fmla="*/ 805317 w 805317"/>
                      <a:gd name="connsiteY4" fmla="*/ 104531 h 802037"/>
                      <a:gd name="connsiteX5" fmla="*/ 805316 w 805317"/>
                      <a:gd name="connsiteY5" fmla="*/ 104531 h 802037"/>
                      <a:gd name="connsiteX6" fmla="*/ 741473 w 805317"/>
                      <a:gd name="connsiteY6" fmla="*/ 200847 h 802037"/>
                      <a:gd name="connsiteX7" fmla="*/ 730490 w 805317"/>
                      <a:gd name="connsiteY7" fmla="*/ 203065 h 802037"/>
                      <a:gd name="connsiteX8" fmla="*/ 738828 w 805317"/>
                      <a:gd name="connsiteY8" fmla="*/ 204748 h 802037"/>
                      <a:gd name="connsiteX9" fmla="*/ 802671 w 805317"/>
                      <a:gd name="connsiteY9" fmla="*/ 301065 h 802037"/>
                      <a:gd name="connsiteX10" fmla="*/ 802670 w 805317"/>
                      <a:gd name="connsiteY10" fmla="*/ 301064 h 802037"/>
                      <a:gd name="connsiteX11" fmla="*/ 738827 w 805317"/>
                      <a:gd name="connsiteY11" fmla="*/ 397381 h 802037"/>
                      <a:gd name="connsiteX12" fmla="*/ 718897 w 805317"/>
                      <a:gd name="connsiteY12" fmla="*/ 401404 h 802037"/>
                      <a:gd name="connsiteX13" fmla="*/ 729401 w 805317"/>
                      <a:gd name="connsiteY13" fmla="*/ 403525 h 802037"/>
                      <a:gd name="connsiteX14" fmla="*/ 793244 w 805317"/>
                      <a:gd name="connsiteY14" fmla="*/ 499842 h 802037"/>
                      <a:gd name="connsiteX15" fmla="*/ 793243 w 805317"/>
                      <a:gd name="connsiteY15" fmla="*/ 499841 h 802037"/>
                      <a:gd name="connsiteX16" fmla="*/ 729400 w 805317"/>
                      <a:gd name="connsiteY16" fmla="*/ 596158 h 802037"/>
                      <a:gd name="connsiteX17" fmla="*/ 711705 w 805317"/>
                      <a:gd name="connsiteY17" fmla="*/ 599730 h 802037"/>
                      <a:gd name="connsiteX18" fmla="*/ 716963 w 805317"/>
                      <a:gd name="connsiteY18" fmla="*/ 600792 h 802037"/>
                      <a:gd name="connsiteX19" fmla="*/ 780806 w 805317"/>
                      <a:gd name="connsiteY19" fmla="*/ 697108 h 802037"/>
                      <a:gd name="connsiteX20" fmla="*/ 780805 w 805317"/>
                      <a:gd name="connsiteY20" fmla="*/ 697108 h 802037"/>
                      <a:gd name="connsiteX21" fmla="*/ 676274 w 805317"/>
                      <a:gd name="connsiteY21" fmla="*/ 801639 h 802037"/>
                      <a:gd name="connsiteX22" fmla="*/ 410797 w 805317"/>
                      <a:gd name="connsiteY22" fmla="*/ 801638 h 802037"/>
                      <a:gd name="connsiteX23" fmla="*/ 406839 w 805317"/>
                      <a:gd name="connsiteY23" fmla="*/ 802037 h 802037"/>
                      <a:gd name="connsiteX24" fmla="*/ 298829 w 805317"/>
                      <a:gd name="connsiteY24" fmla="*/ 802037 h 802037"/>
                      <a:gd name="connsiteX25" fmla="*/ 0 w 805317"/>
                      <a:gd name="connsiteY25" fmla="*/ 503208 h 802037"/>
                      <a:gd name="connsiteX26" fmla="*/ 0 w 805317"/>
                      <a:gd name="connsiteY26" fmla="*/ 299923 h 802037"/>
                      <a:gd name="connsiteX27" fmla="*/ 182511 w 805317"/>
                      <a:gd name="connsiteY27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406839 w 805317"/>
                      <a:gd name="connsiteY22" fmla="*/ 802037 h 802037"/>
                      <a:gd name="connsiteX23" fmla="*/ 298829 w 805317"/>
                      <a:gd name="connsiteY23" fmla="*/ 802037 h 802037"/>
                      <a:gd name="connsiteX24" fmla="*/ 0 w 805317"/>
                      <a:gd name="connsiteY24" fmla="*/ 503208 h 802037"/>
                      <a:gd name="connsiteX25" fmla="*/ 0 w 805317"/>
                      <a:gd name="connsiteY25" fmla="*/ 299923 h 802037"/>
                      <a:gd name="connsiteX26" fmla="*/ 182511 w 805317"/>
                      <a:gd name="connsiteY26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298829 w 805317"/>
                      <a:gd name="connsiteY22" fmla="*/ 802037 h 802037"/>
                      <a:gd name="connsiteX23" fmla="*/ 0 w 805317"/>
                      <a:gd name="connsiteY23" fmla="*/ 503208 h 802037"/>
                      <a:gd name="connsiteX24" fmla="*/ 0 w 805317"/>
                      <a:gd name="connsiteY24" fmla="*/ 299923 h 802037"/>
                      <a:gd name="connsiteX25" fmla="*/ 182511 w 805317"/>
                      <a:gd name="connsiteY25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298829 w 805317"/>
                      <a:gd name="connsiteY21" fmla="*/ 802037 h 802037"/>
                      <a:gd name="connsiteX22" fmla="*/ 0 w 805317"/>
                      <a:gd name="connsiteY22" fmla="*/ 503208 h 802037"/>
                      <a:gd name="connsiteX23" fmla="*/ 0 w 805317"/>
                      <a:gd name="connsiteY23" fmla="*/ 299923 h 802037"/>
                      <a:gd name="connsiteX24" fmla="*/ 182511 w 805317"/>
                      <a:gd name="connsiteY24" fmla="*/ 24578 h 802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05317" h="802037">
                        <a:moveTo>
                          <a:pt x="182511" y="24578"/>
                        </a:moveTo>
                        <a:cubicBezTo>
                          <a:pt x="218263" y="9456"/>
                          <a:pt x="257569" y="1094"/>
                          <a:pt x="298829" y="1094"/>
                        </a:cubicBezTo>
                        <a:lnTo>
                          <a:pt x="700786" y="0"/>
                        </a:lnTo>
                        <a:cubicBezTo>
                          <a:pt x="758517" y="0"/>
                          <a:pt x="805317" y="46800"/>
                          <a:pt x="805317" y="104531"/>
                        </a:cubicBezTo>
                        <a:lnTo>
                          <a:pt x="805316" y="104531"/>
                        </a:lnTo>
                        <a:cubicBezTo>
                          <a:pt x="805316" y="147829"/>
                          <a:pt x="778991" y="184979"/>
                          <a:pt x="741473" y="200847"/>
                        </a:cubicBezTo>
                        <a:lnTo>
                          <a:pt x="730490" y="203065"/>
                        </a:lnTo>
                        <a:lnTo>
                          <a:pt x="738828" y="204748"/>
                        </a:lnTo>
                        <a:cubicBezTo>
                          <a:pt x="776346" y="220617"/>
                          <a:pt x="802671" y="257766"/>
                          <a:pt x="802671" y="301065"/>
                        </a:cubicBezTo>
                        <a:lnTo>
                          <a:pt x="802670" y="301064"/>
                        </a:lnTo>
                        <a:cubicBezTo>
                          <a:pt x="802670" y="344363"/>
                          <a:pt x="776345" y="381512"/>
                          <a:pt x="738827" y="397381"/>
                        </a:cubicBezTo>
                        <a:lnTo>
                          <a:pt x="718897" y="401404"/>
                        </a:lnTo>
                        <a:lnTo>
                          <a:pt x="729401" y="403525"/>
                        </a:lnTo>
                        <a:cubicBezTo>
                          <a:pt x="766919" y="419394"/>
                          <a:pt x="793244" y="456543"/>
                          <a:pt x="793244" y="499842"/>
                        </a:cubicBezTo>
                        <a:lnTo>
                          <a:pt x="793243" y="499841"/>
                        </a:lnTo>
                        <a:cubicBezTo>
                          <a:pt x="793243" y="543140"/>
                          <a:pt x="766918" y="580289"/>
                          <a:pt x="729400" y="596158"/>
                        </a:cubicBezTo>
                        <a:lnTo>
                          <a:pt x="711705" y="599730"/>
                        </a:lnTo>
                        <a:lnTo>
                          <a:pt x="716963" y="600792"/>
                        </a:lnTo>
                        <a:cubicBezTo>
                          <a:pt x="754481" y="616660"/>
                          <a:pt x="780806" y="653810"/>
                          <a:pt x="780806" y="697108"/>
                        </a:cubicBezTo>
                        <a:lnTo>
                          <a:pt x="780805" y="697108"/>
                        </a:lnTo>
                        <a:cubicBezTo>
                          <a:pt x="780805" y="754839"/>
                          <a:pt x="734005" y="801639"/>
                          <a:pt x="676274" y="801639"/>
                        </a:cubicBezTo>
                        <a:lnTo>
                          <a:pt x="298829" y="802037"/>
                        </a:lnTo>
                        <a:cubicBezTo>
                          <a:pt x="133790" y="802037"/>
                          <a:pt x="0" y="668247"/>
                          <a:pt x="0" y="503208"/>
                        </a:cubicBezTo>
                        <a:lnTo>
                          <a:pt x="0" y="299923"/>
                        </a:lnTo>
                        <a:cubicBezTo>
                          <a:pt x="0" y="176144"/>
                          <a:pt x="75257" y="69942"/>
                          <a:pt x="182511" y="2457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29" name="グループ化 528">
                  <a:extLst>
                    <a:ext uri="{FF2B5EF4-FFF2-40B4-BE49-F238E27FC236}">
                      <a16:creationId xmlns:a16="http://schemas.microsoft.com/office/drawing/2014/main" id="{0BB1D55A-7DFF-4EF6-B042-79B1F3F910ED}"/>
                    </a:ext>
                  </a:extLst>
                </p:cNvPr>
                <p:cNvGrpSpPr/>
                <p:nvPr/>
              </p:nvGrpSpPr>
              <p:grpSpPr>
                <a:xfrm>
                  <a:off x="4546338" y="1661186"/>
                  <a:ext cx="874252" cy="370864"/>
                  <a:chOff x="4546338" y="1661186"/>
                  <a:chExt cx="874252" cy="370864"/>
                </a:xfrm>
              </p:grpSpPr>
              <p:sp>
                <p:nvSpPr>
                  <p:cNvPr id="530" name="円/楕円 662">
                    <a:extLst>
                      <a:ext uri="{FF2B5EF4-FFF2-40B4-BE49-F238E27FC236}">
                        <a16:creationId xmlns:a16="http://schemas.microsoft.com/office/drawing/2014/main" id="{03DEDAFD-A83A-42AA-9726-49E9BCF7E123}"/>
                      </a:ext>
                    </a:extLst>
                  </p:cNvPr>
                  <p:cNvSpPr/>
                  <p:nvPr/>
                </p:nvSpPr>
                <p:spPr>
                  <a:xfrm>
                    <a:off x="4890347" y="1918692"/>
                    <a:ext cx="182986" cy="97606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1" name="フリーフォーム: 図形 530">
                    <a:extLst>
                      <a:ext uri="{FF2B5EF4-FFF2-40B4-BE49-F238E27FC236}">
                        <a16:creationId xmlns:a16="http://schemas.microsoft.com/office/drawing/2014/main" id="{EEA94B44-8916-4C23-A3A9-A6AB52700D5A}"/>
                      </a:ext>
                    </a:extLst>
                  </p:cNvPr>
                  <p:cNvSpPr/>
                  <p:nvPr/>
                </p:nvSpPr>
                <p:spPr>
                  <a:xfrm>
                    <a:off x="4930285" y="1837569"/>
                    <a:ext cx="103111" cy="194481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2" name="四角形: 上の 2 つの角を丸める 531">
                    <a:extLst>
                      <a:ext uri="{FF2B5EF4-FFF2-40B4-BE49-F238E27FC236}">
                        <a16:creationId xmlns:a16="http://schemas.microsoft.com/office/drawing/2014/main" id="{5C4CDF2E-F411-4EC9-BB15-F52E6F96856F}"/>
                      </a:ext>
                    </a:extLst>
                  </p:cNvPr>
                  <p:cNvSpPr/>
                  <p:nvPr/>
                </p:nvSpPr>
                <p:spPr>
                  <a:xfrm>
                    <a:off x="4566383" y="1684457"/>
                    <a:ext cx="366458" cy="275392"/>
                  </a:xfrm>
                  <a:prstGeom prst="round2SameRect">
                    <a:avLst>
                      <a:gd name="adj1" fmla="val 17823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3" name="四角形: 上の 2 つの角を丸める 532">
                    <a:extLst>
                      <a:ext uri="{FF2B5EF4-FFF2-40B4-BE49-F238E27FC236}">
                        <a16:creationId xmlns:a16="http://schemas.microsoft.com/office/drawing/2014/main" id="{461F7A2A-AD02-4DB2-82AA-EDD9B430A098}"/>
                      </a:ext>
                    </a:extLst>
                  </p:cNvPr>
                  <p:cNvSpPr/>
                  <p:nvPr/>
                </p:nvSpPr>
                <p:spPr>
                  <a:xfrm>
                    <a:off x="5034087" y="1684457"/>
                    <a:ext cx="366458" cy="275392"/>
                  </a:xfrm>
                  <a:prstGeom prst="round2SameRect">
                    <a:avLst>
                      <a:gd name="adj1" fmla="val 17094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4" name="フリーフォーム: 図形 533">
                    <a:extLst>
                      <a:ext uri="{FF2B5EF4-FFF2-40B4-BE49-F238E27FC236}">
                        <a16:creationId xmlns:a16="http://schemas.microsoft.com/office/drawing/2014/main" id="{4C6C37BC-96EB-41B7-A47D-25179A3763DF}"/>
                      </a:ext>
                    </a:extLst>
                  </p:cNvPr>
                  <p:cNvSpPr/>
                  <p:nvPr/>
                </p:nvSpPr>
                <p:spPr>
                  <a:xfrm>
                    <a:off x="4546338" y="1661186"/>
                    <a:ext cx="874252" cy="311803"/>
                  </a:xfrm>
                  <a:custGeom>
                    <a:avLst/>
                    <a:gdLst>
                      <a:gd name="connsiteX0" fmla="*/ 574982 w 934739"/>
                      <a:gd name="connsiteY0" fmla="*/ 41459 h 333376"/>
                      <a:gd name="connsiteX1" fmla="*/ 531020 w 934739"/>
                      <a:gd name="connsiteY1" fmla="*/ 85421 h 333376"/>
                      <a:gd name="connsiteX2" fmla="*/ 531020 w 934739"/>
                      <a:gd name="connsiteY2" fmla="*/ 188139 h 333376"/>
                      <a:gd name="connsiteX3" fmla="*/ 641516 w 934739"/>
                      <a:gd name="connsiteY3" fmla="*/ 298635 h 333376"/>
                      <a:gd name="connsiteX4" fmla="*/ 793286 w 934739"/>
                      <a:gd name="connsiteY4" fmla="*/ 298635 h 333376"/>
                      <a:gd name="connsiteX5" fmla="*/ 903782 w 934739"/>
                      <a:gd name="connsiteY5" fmla="*/ 188139 h 333376"/>
                      <a:gd name="connsiteX6" fmla="*/ 903782 w 934739"/>
                      <a:gd name="connsiteY6" fmla="*/ 85421 h 333376"/>
                      <a:gd name="connsiteX7" fmla="*/ 859820 w 934739"/>
                      <a:gd name="connsiteY7" fmla="*/ 41459 h 333376"/>
                      <a:gd name="connsiteX8" fmla="*/ 76793 w 934739"/>
                      <a:gd name="connsiteY8" fmla="*/ 41459 h 333376"/>
                      <a:gd name="connsiteX9" fmla="*/ 30957 w 934739"/>
                      <a:gd name="connsiteY9" fmla="*/ 87295 h 333376"/>
                      <a:gd name="connsiteX10" fmla="*/ 30957 w 934739"/>
                      <a:gd name="connsiteY10" fmla="*/ 188139 h 333376"/>
                      <a:gd name="connsiteX11" fmla="*/ 141453 w 934739"/>
                      <a:gd name="connsiteY11" fmla="*/ 298635 h 333376"/>
                      <a:gd name="connsiteX12" fmla="*/ 293223 w 934739"/>
                      <a:gd name="connsiteY12" fmla="*/ 298635 h 333376"/>
                      <a:gd name="connsiteX13" fmla="*/ 403719 w 934739"/>
                      <a:gd name="connsiteY13" fmla="*/ 188139 h 333376"/>
                      <a:gd name="connsiteX14" fmla="*/ 403719 w 934739"/>
                      <a:gd name="connsiteY14" fmla="*/ 87295 h 333376"/>
                      <a:gd name="connsiteX15" fmla="*/ 357883 w 934739"/>
                      <a:gd name="connsiteY15" fmla="*/ 41459 h 333376"/>
                      <a:gd name="connsiteX16" fmla="*/ 465586 w 934739"/>
                      <a:gd name="connsiteY16" fmla="*/ 16 h 333376"/>
                      <a:gd name="connsiteX17" fmla="*/ 510674 w 934739"/>
                      <a:gd name="connsiteY17" fmla="*/ 13682 h 333376"/>
                      <a:gd name="connsiteX18" fmla="*/ 516368 w 934739"/>
                      <a:gd name="connsiteY18" fmla="*/ 23194 h 333376"/>
                      <a:gd name="connsiteX19" fmla="*/ 516418 w 934739"/>
                      <a:gd name="connsiteY19" fmla="*/ 23072 h 333376"/>
                      <a:gd name="connsiteX20" fmla="*/ 555902 w 934739"/>
                      <a:gd name="connsiteY20" fmla="*/ 6717 h 333376"/>
                      <a:gd name="connsiteX21" fmla="*/ 878900 w 934739"/>
                      <a:gd name="connsiteY21" fmla="*/ 6717 h 333376"/>
                      <a:gd name="connsiteX22" fmla="*/ 934739 w 934739"/>
                      <a:gd name="connsiteY22" fmla="*/ 62556 h 333376"/>
                      <a:gd name="connsiteX23" fmla="*/ 934739 w 934739"/>
                      <a:gd name="connsiteY23" fmla="*/ 193027 h 333376"/>
                      <a:gd name="connsiteX24" fmla="*/ 794390 w 934739"/>
                      <a:gd name="connsiteY24" fmla="*/ 333376 h 333376"/>
                      <a:gd name="connsiteX25" fmla="*/ 640412 w 934739"/>
                      <a:gd name="connsiteY25" fmla="*/ 333376 h 333376"/>
                      <a:gd name="connsiteX26" fmla="*/ 500063 w 934739"/>
                      <a:gd name="connsiteY26" fmla="*/ 193027 h 333376"/>
                      <a:gd name="connsiteX27" fmla="*/ 500063 w 934739"/>
                      <a:gd name="connsiteY27" fmla="*/ 62556 h 333376"/>
                      <a:gd name="connsiteX28" fmla="*/ 507499 w 934739"/>
                      <a:gd name="connsiteY28" fmla="*/ 44604 h 333376"/>
                      <a:gd name="connsiteX29" fmla="*/ 496790 w 934739"/>
                      <a:gd name="connsiteY29" fmla="*/ 28826 h 333376"/>
                      <a:gd name="connsiteX30" fmla="*/ 466203 w 934739"/>
                      <a:gd name="connsiteY30" fmla="*/ 20534 h 333376"/>
                      <a:gd name="connsiteX31" fmla="*/ 435544 w 934739"/>
                      <a:gd name="connsiteY31" fmla="*/ 30238 h 333376"/>
                      <a:gd name="connsiteX32" fmla="*/ 426791 w 934739"/>
                      <a:gd name="connsiteY32" fmla="*/ 45902 h 333376"/>
                      <a:gd name="connsiteX33" fmla="*/ 434676 w 934739"/>
                      <a:gd name="connsiteY33" fmla="*/ 64937 h 333376"/>
                      <a:gd name="connsiteX34" fmla="*/ 434676 w 934739"/>
                      <a:gd name="connsiteY34" fmla="*/ 193027 h 333376"/>
                      <a:gd name="connsiteX35" fmla="*/ 294327 w 934739"/>
                      <a:gd name="connsiteY35" fmla="*/ 333376 h 333376"/>
                      <a:gd name="connsiteX36" fmla="*/ 140349 w 934739"/>
                      <a:gd name="connsiteY36" fmla="*/ 333376 h 333376"/>
                      <a:gd name="connsiteX37" fmla="*/ 0 w 934739"/>
                      <a:gd name="connsiteY37" fmla="*/ 193027 h 333376"/>
                      <a:gd name="connsiteX38" fmla="*/ 0 w 934739"/>
                      <a:gd name="connsiteY38" fmla="*/ 64937 h 333376"/>
                      <a:gd name="connsiteX39" fmla="*/ 58220 w 934739"/>
                      <a:gd name="connsiteY39" fmla="*/ 6717 h 333376"/>
                      <a:gd name="connsiteX40" fmla="*/ 376456 w 934739"/>
                      <a:gd name="connsiteY40" fmla="*/ 6717 h 333376"/>
                      <a:gd name="connsiteX41" fmla="*/ 399118 w 934739"/>
                      <a:gd name="connsiteY41" fmla="*/ 11292 h 333376"/>
                      <a:gd name="connsiteX42" fmla="*/ 417083 w 934739"/>
                      <a:gd name="connsiteY42" fmla="*/ 23405 h 333376"/>
                      <a:gd name="connsiteX43" fmla="*/ 420813 w 934739"/>
                      <a:gd name="connsiteY43" fmla="*/ 15932 h 333376"/>
                      <a:gd name="connsiteX44" fmla="*/ 465586 w 934739"/>
                      <a:gd name="connsiteY44" fmla="*/ 16 h 33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934739" h="333376">
                        <a:moveTo>
                          <a:pt x="574982" y="41459"/>
                        </a:moveTo>
                        <a:cubicBezTo>
                          <a:pt x="550702" y="41459"/>
                          <a:pt x="531020" y="61141"/>
                          <a:pt x="531020" y="85421"/>
                        </a:cubicBezTo>
                        <a:lnTo>
                          <a:pt x="531020" y="188139"/>
                        </a:lnTo>
                        <a:cubicBezTo>
                          <a:pt x="531020" y="249164"/>
                          <a:pt x="580491" y="298635"/>
                          <a:pt x="641516" y="298635"/>
                        </a:cubicBezTo>
                        <a:lnTo>
                          <a:pt x="793286" y="298635"/>
                        </a:lnTo>
                        <a:cubicBezTo>
                          <a:pt x="854311" y="298635"/>
                          <a:pt x="903782" y="249164"/>
                          <a:pt x="903782" y="188139"/>
                        </a:cubicBezTo>
                        <a:lnTo>
                          <a:pt x="903782" y="85421"/>
                        </a:lnTo>
                        <a:cubicBezTo>
                          <a:pt x="903782" y="61141"/>
                          <a:pt x="884100" y="41459"/>
                          <a:pt x="859820" y="41459"/>
                        </a:cubicBezTo>
                        <a:close/>
                        <a:moveTo>
                          <a:pt x="76793" y="41459"/>
                        </a:moveTo>
                        <a:cubicBezTo>
                          <a:pt x="51478" y="41459"/>
                          <a:pt x="30957" y="61980"/>
                          <a:pt x="30957" y="87295"/>
                        </a:cubicBezTo>
                        <a:lnTo>
                          <a:pt x="30957" y="188139"/>
                        </a:lnTo>
                        <a:cubicBezTo>
                          <a:pt x="30957" y="249164"/>
                          <a:pt x="80428" y="298635"/>
                          <a:pt x="141453" y="298635"/>
                        </a:cubicBezTo>
                        <a:lnTo>
                          <a:pt x="293223" y="298635"/>
                        </a:lnTo>
                        <a:cubicBezTo>
                          <a:pt x="354248" y="298635"/>
                          <a:pt x="403719" y="249164"/>
                          <a:pt x="403719" y="188139"/>
                        </a:cubicBezTo>
                        <a:lnTo>
                          <a:pt x="403719" y="87295"/>
                        </a:lnTo>
                        <a:cubicBezTo>
                          <a:pt x="403719" y="61980"/>
                          <a:pt x="383198" y="41459"/>
                          <a:pt x="357883" y="41459"/>
                        </a:cubicBezTo>
                        <a:close/>
                        <a:moveTo>
                          <a:pt x="465586" y="16"/>
                        </a:moveTo>
                        <a:cubicBezTo>
                          <a:pt x="482849" y="-330"/>
                          <a:pt x="498760" y="4878"/>
                          <a:pt x="510674" y="13682"/>
                        </a:cubicBezTo>
                        <a:lnTo>
                          <a:pt x="516368" y="23194"/>
                        </a:lnTo>
                        <a:lnTo>
                          <a:pt x="516418" y="23072"/>
                        </a:lnTo>
                        <a:cubicBezTo>
                          <a:pt x="526523" y="12967"/>
                          <a:pt x="540483" y="6717"/>
                          <a:pt x="555902" y="6717"/>
                        </a:cubicBezTo>
                        <a:lnTo>
                          <a:pt x="878900" y="6717"/>
                        </a:lnTo>
                        <a:cubicBezTo>
                          <a:pt x="909739" y="6717"/>
                          <a:pt x="934739" y="31717"/>
                          <a:pt x="934739" y="62556"/>
                        </a:cubicBezTo>
                        <a:lnTo>
                          <a:pt x="934739" y="193027"/>
                        </a:lnTo>
                        <a:cubicBezTo>
                          <a:pt x="934739" y="270540"/>
                          <a:pt x="871903" y="333376"/>
                          <a:pt x="794390" y="333376"/>
                        </a:cubicBezTo>
                        <a:lnTo>
                          <a:pt x="640412" y="333376"/>
                        </a:lnTo>
                        <a:cubicBezTo>
                          <a:pt x="562899" y="333376"/>
                          <a:pt x="500063" y="270540"/>
                          <a:pt x="500063" y="193027"/>
                        </a:cubicBezTo>
                        <a:lnTo>
                          <a:pt x="500063" y="62556"/>
                        </a:lnTo>
                        <a:lnTo>
                          <a:pt x="507499" y="44604"/>
                        </a:lnTo>
                        <a:lnTo>
                          <a:pt x="496790" y="28826"/>
                        </a:lnTo>
                        <a:cubicBezTo>
                          <a:pt x="488687" y="23499"/>
                          <a:pt x="477901" y="20347"/>
                          <a:pt x="466203" y="20534"/>
                        </a:cubicBezTo>
                        <a:cubicBezTo>
                          <a:pt x="454176" y="20727"/>
                          <a:pt x="443356" y="24409"/>
                          <a:pt x="435544" y="30238"/>
                        </a:cubicBezTo>
                        <a:lnTo>
                          <a:pt x="426791" y="45902"/>
                        </a:lnTo>
                        <a:lnTo>
                          <a:pt x="434676" y="64937"/>
                        </a:lnTo>
                        <a:lnTo>
                          <a:pt x="434676" y="193027"/>
                        </a:lnTo>
                        <a:cubicBezTo>
                          <a:pt x="434676" y="270540"/>
                          <a:pt x="371840" y="333376"/>
                          <a:pt x="294327" y="333376"/>
                        </a:cubicBezTo>
                        <a:lnTo>
                          <a:pt x="140349" y="333376"/>
                        </a:lnTo>
                        <a:cubicBezTo>
                          <a:pt x="62836" y="333376"/>
                          <a:pt x="0" y="270540"/>
                          <a:pt x="0" y="193027"/>
                        </a:cubicBezTo>
                        <a:lnTo>
                          <a:pt x="0" y="64937"/>
                        </a:lnTo>
                        <a:cubicBezTo>
                          <a:pt x="0" y="32783"/>
                          <a:pt x="26066" y="6717"/>
                          <a:pt x="58220" y="6717"/>
                        </a:cubicBezTo>
                        <a:lnTo>
                          <a:pt x="376456" y="6717"/>
                        </a:lnTo>
                        <a:cubicBezTo>
                          <a:pt x="384494" y="6717"/>
                          <a:pt x="392152" y="8346"/>
                          <a:pt x="399118" y="11292"/>
                        </a:cubicBezTo>
                        <a:lnTo>
                          <a:pt x="417083" y="23405"/>
                        </a:lnTo>
                        <a:lnTo>
                          <a:pt x="420813" y="15932"/>
                        </a:lnTo>
                        <a:cubicBezTo>
                          <a:pt x="432217" y="6402"/>
                          <a:pt x="448013" y="367"/>
                          <a:pt x="465586" y="16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CEF7FCDF-53ED-43EB-A0FE-2A4D8C9EEEC0}"/>
                  </a:ext>
                </a:extLst>
              </p:cNvPr>
              <p:cNvGrpSpPr/>
              <p:nvPr/>
            </p:nvGrpSpPr>
            <p:grpSpPr>
              <a:xfrm>
                <a:off x="4401283" y="3504160"/>
                <a:ext cx="1124296" cy="390005"/>
                <a:chOff x="1562021" y="3512395"/>
                <a:chExt cx="916860" cy="390005"/>
              </a:xfrm>
            </p:grpSpPr>
            <p:sp>
              <p:nvSpPr>
                <p:cNvPr id="506" name="台形 28">
                  <a:extLst>
                    <a:ext uri="{FF2B5EF4-FFF2-40B4-BE49-F238E27FC236}">
                      <a16:creationId xmlns:a16="http://schemas.microsoft.com/office/drawing/2014/main" id="{64A4EC91-1E50-4232-A75B-FA15585822AB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7" name="四角形: 角を丸くする 506">
                  <a:extLst>
                    <a:ext uri="{FF2B5EF4-FFF2-40B4-BE49-F238E27FC236}">
                      <a16:creationId xmlns:a16="http://schemas.microsoft.com/office/drawing/2014/main" id="{701A9A11-ABE5-4F66-B6CB-3025DAF8BAF9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8" name="四角形: 角を丸くする 507">
                  <a:extLst>
                    <a:ext uri="{FF2B5EF4-FFF2-40B4-BE49-F238E27FC236}">
                      <a16:creationId xmlns:a16="http://schemas.microsoft.com/office/drawing/2014/main" id="{156F030B-5469-4A99-9FB8-652C69C6F43A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25" name="グループ化 724">
              <a:extLst>
                <a:ext uri="{FF2B5EF4-FFF2-40B4-BE49-F238E27FC236}">
                  <a16:creationId xmlns:a16="http://schemas.microsoft.com/office/drawing/2014/main" id="{B4206EEC-72A4-421C-9533-F6CC68B6B4BC}"/>
                </a:ext>
              </a:extLst>
            </p:cNvPr>
            <p:cNvGrpSpPr/>
            <p:nvPr/>
          </p:nvGrpSpPr>
          <p:grpSpPr>
            <a:xfrm>
              <a:off x="3619183" y="1890095"/>
              <a:ext cx="2691442" cy="1637420"/>
              <a:chOff x="-2234242" y="4809709"/>
              <a:chExt cx="2691442" cy="1637420"/>
            </a:xfrm>
          </p:grpSpPr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A66D8007-67B4-47C4-8619-6B9CB37CDF84}"/>
                  </a:ext>
                </a:extLst>
              </p:cNvPr>
              <p:cNvSpPr/>
              <p:nvPr/>
            </p:nvSpPr>
            <p:spPr>
              <a:xfrm>
                <a:off x="-582712" y="5015977"/>
                <a:ext cx="608924" cy="611498"/>
              </a:xfrm>
              <a:custGeom>
                <a:avLst/>
                <a:gdLst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1904 w 676156"/>
                  <a:gd name="connsiteY8" fmla="*/ 0 h 738082"/>
                  <a:gd name="connsiteX9" fmla="*/ 357512 w 676156"/>
                  <a:gd name="connsiteY9" fmla="*/ 0 h 738082"/>
                  <a:gd name="connsiteX10" fmla="*/ 531068 w 676156"/>
                  <a:gd name="connsiteY10" fmla="*/ 173556 h 738082"/>
                  <a:gd name="connsiteX11" fmla="*/ 531068 w 676156"/>
                  <a:gd name="connsiteY11" fmla="*/ 185954 h 738082"/>
                  <a:gd name="connsiteX12" fmla="*/ 560659 w 676156"/>
                  <a:gd name="connsiteY12" fmla="*/ 205905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22641 w 676156"/>
                  <a:gd name="connsiteY31" fmla="*/ 210029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560659 w 676156"/>
                  <a:gd name="connsiteY13" fmla="*/ 205905 h 738082"/>
                  <a:gd name="connsiteX14" fmla="*/ 629333 w 676156"/>
                  <a:gd name="connsiteY14" fmla="*/ 166256 h 738082"/>
                  <a:gd name="connsiteX15" fmla="*/ 647607 w 676156"/>
                  <a:gd name="connsiteY15" fmla="*/ 171153 h 738082"/>
                  <a:gd name="connsiteX16" fmla="*/ 674362 w 676156"/>
                  <a:gd name="connsiteY16" fmla="*/ 217493 h 738082"/>
                  <a:gd name="connsiteX17" fmla="*/ 669465 w 676156"/>
                  <a:gd name="connsiteY17" fmla="*/ 235768 h 738082"/>
                  <a:gd name="connsiteX18" fmla="*/ 624326 w 676156"/>
                  <a:gd name="connsiteY18" fmla="*/ 261829 h 738082"/>
                  <a:gd name="connsiteX19" fmla="*/ 629316 w 676156"/>
                  <a:gd name="connsiteY19" fmla="*/ 267876 h 738082"/>
                  <a:gd name="connsiteX20" fmla="*/ 670098 w 676156"/>
                  <a:gd name="connsiteY20" fmla="*/ 401387 h 738082"/>
                  <a:gd name="connsiteX21" fmla="*/ 670098 w 676156"/>
                  <a:gd name="connsiteY21" fmla="*/ 692348 h 738082"/>
                  <a:gd name="connsiteX22" fmla="*/ 624364 w 676156"/>
                  <a:gd name="connsiteY22" fmla="*/ 738082 h 738082"/>
                  <a:gd name="connsiteX23" fmla="*/ 65052 w 676156"/>
                  <a:gd name="connsiteY23" fmla="*/ 738082 h 738082"/>
                  <a:gd name="connsiteX24" fmla="*/ 19318 w 676156"/>
                  <a:gd name="connsiteY24" fmla="*/ 692348 h 738082"/>
                  <a:gd name="connsiteX25" fmla="*/ 19318 w 676156"/>
                  <a:gd name="connsiteY25" fmla="*/ 401387 h 738082"/>
                  <a:gd name="connsiteX26" fmla="*/ 60100 w 676156"/>
                  <a:gd name="connsiteY26" fmla="*/ 267876 h 738082"/>
                  <a:gd name="connsiteX27" fmla="*/ 60811 w 676156"/>
                  <a:gd name="connsiteY27" fmla="*/ 267014 h 738082"/>
                  <a:gd name="connsiteX28" fmla="*/ 6691 w 676156"/>
                  <a:gd name="connsiteY28" fmla="*/ 235768 h 738082"/>
                  <a:gd name="connsiteX29" fmla="*/ 1794 w 676156"/>
                  <a:gd name="connsiteY29" fmla="*/ 217493 h 738082"/>
                  <a:gd name="connsiteX30" fmla="*/ 28549 w 676156"/>
                  <a:gd name="connsiteY30" fmla="*/ 171153 h 738082"/>
                  <a:gd name="connsiteX31" fmla="*/ 46823 w 676156"/>
                  <a:gd name="connsiteY31" fmla="*/ 166256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85954 h 738082"/>
                  <a:gd name="connsiteX32" fmla="*/ 158348 w 676156"/>
                  <a:gd name="connsiteY32" fmla="*/ 173556 h 738082"/>
                  <a:gd name="connsiteX33" fmla="*/ 331904 w 676156"/>
                  <a:gd name="connsiteY33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73556 h 738082"/>
                  <a:gd name="connsiteX32" fmla="*/ 331904 w 676156"/>
                  <a:gd name="connsiteY32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629333 w 676156"/>
                  <a:gd name="connsiteY12" fmla="*/ 166256 h 738082"/>
                  <a:gd name="connsiteX13" fmla="*/ 647607 w 676156"/>
                  <a:gd name="connsiteY13" fmla="*/ 171153 h 738082"/>
                  <a:gd name="connsiteX14" fmla="*/ 674362 w 676156"/>
                  <a:gd name="connsiteY14" fmla="*/ 217493 h 738082"/>
                  <a:gd name="connsiteX15" fmla="*/ 669465 w 676156"/>
                  <a:gd name="connsiteY15" fmla="*/ 235768 h 738082"/>
                  <a:gd name="connsiteX16" fmla="*/ 624326 w 676156"/>
                  <a:gd name="connsiteY16" fmla="*/ 261829 h 738082"/>
                  <a:gd name="connsiteX17" fmla="*/ 629316 w 676156"/>
                  <a:gd name="connsiteY17" fmla="*/ 267876 h 738082"/>
                  <a:gd name="connsiteX18" fmla="*/ 670098 w 676156"/>
                  <a:gd name="connsiteY18" fmla="*/ 401387 h 738082"/>
                  <a:gd name="connsiteX19" fmla="*/ 670098 w 676156"/>
                  <a:gd name="connsiteY19" fmla="*/ 692348 h 738082"/>
                  <a:gd name="connsiteX20" fmla="*/ 624364 w 676156"/>
                  <a:gd name="connsiteY20" fmla="*/ 738082 h 738082"/>
                  <a:gd name="connsiteX21" fmla="*/ 65052 w 676156"/>
                  <a:gd name="connsiteY21" fmla="*/ 738082 h 738082"/>
                  <a:gd name="connsiteX22" fmla="*/ 19318 w 676156"/>
                  <a:gd name="connsiteY22" fmla="*/ 692348 h 738082"/>
                  <a:gd name="connsiteX23" fmla="*/ 19318 w 676156"/>
                  <a:gd name="connsiteY23" fmla="*/ 401387 h 738082"/>
                  <a:gd name="connsiteX24" fmla="*/ 60100 w 676156"/>
                  <a:gd name="connsiteY24" fmla="*/ 267876 h 738082"/>
                  <a:gd name="connsiteX25" fmla="*/ 60811 w 676156"/>
                  <a:gd name="connsiteY25" fmla="*/ 267014 h 738082"/>
                  <a:gd name="connsiteX26" fmla="*/ 6691 w 676156"/>
                  <a:gd name="connsiteY26" fmla="*/ 235768 h 738082"/>
                  <a:gd name="connsiteX27" fmla="*/ 1794 w 676156"/>
                  <a:gd name="connsiteY27" fmla="*/ 217493 h 738082"/>
                  <a:gd name="connsiteX28" fmla="*/ 28549 w 676156"/>
                  <a:gd name="connsiteY28" fmla="*/ 171153 h 738082"/>
                  <a:gd name="connsiteX29" fmla="*/ 46823 w 676156"/>
                  <a:gd name="connsiteY29" fmla="*/ 166256 h 738082"/>
                  <a:gd name="connsiteX30" fmla="*/ 158348 w 676156"/>
                  <a:gd name="connsiteY30" fmla="*/ 173556 h 738082"/>
                  <a:gd name="connsiteX31" fmla="*/ 331904 w 676156"/>
                  <a:gd name="connsiteY31" fmla="*/ 0 h 738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76156" h="738082">
                    <a:moveTo>
                      <a:pt x="335092" y="26194"/>
                    </a:moveTo>
                    <a:cubicBezTo>
                      <a:pt x="268172" y="26194"/>
                      <a:pt x="213923" y="80443"/>
                      <a:pt x="213923" y="147363"/>
                    </a:cubicBezTo>
                    <a:lnTo>
                      <a:pt x="213923" y="167049"/>
                    </a:lnTo>
                    <a:lnTo>
                      <a:pt x="258111" y="162594"/>
                    </a:lnTo>
                    <a:lnTo>
                      <a:pt x="431305" y="162594"/>
                    </a:lnTo>
                    <a:lnTo>
                      <a:pt x="475493" y="167049"/>
                    </a:lnTo>
                    <a:lnTo>
                      <a:pt x="475493" y="147363"/>
                    </a:lnTo>
                    <a:cubicBezTo>
                      <a:pt x="475493" y="80443"/>
                      <a:pt x="421244" y="26194"/>
                      <a:pt x="354324" y="26194"/>
                    </a:cubicBezTo>
                    <a:lnTo>
                      <a:pt x="335092" y="26194"/>
                    </a:lnTo>
                    <a:close/>
                    <a:moveTo>
                      <a:pt x="331904" y="0"/>
                    </a:moveTo>
                    <a:lnTo>
                      <a:pt x="357512" y="0"/>
                    </a:lnTo>
                    <a:cubicBezTo>
                      <a:pt x="453364" y="0"/>
                      <a:pt x="531068" y="77704"/>
                      <a:pt x="531068" y="173556"/>
                    </a:cubicBezTo>
                    <a:lnTo>
                      <a:pt x="629333" y="166256"/>
                    </a:lnTo>
                    <a:cubicBezTo>
                      <a:pt x="635731" y="162562"/>
                      <a:pt x="643913" y="164754"/>
                      <a:pt x="647607" y="171153"/>
                    </a:cubicBezTo>
                    <a:lnTo>
                      <a:pt x="674362" y="217493"/>
                    </a:lnTo>
                    <a:cubicBezTo>
                      <a:pt x="678056" y="223891"/>
                      <a:pt x="675863" y="232074"/>
                      <a:pt x="669465" y="235768"/>
                    </a:cubicBezTo>
                    <a:lnTo>
                      <a:pt x="624326" y="261829"/>
                    </a:lnTo>
                    <a:lnTo>
                      <a:pt x="629316" y="267876"/>
                    </a:lnTo>
                    <a:cubicBezTo>
                      <a:pt x="655064" y="305987"/>
                      <a:pt x="670098" y="351932"/>
                      <a:pt x="670098" y="401387"/>
                    </a:cubicBezTo>
                    <a:lnTo>
                      <a:pt x="670098" y="692348"/>
                    </a:lnTo>
                    <a:cubicBezTo>
                      <a:pt x="670098" y="717606"/>
                      <a:pt x="649622" y="738082"/>
                      <a:pt x="624364" y="738082"/>
                    </a:cubicBezTo>
                    <a:lnTo>
                      <a:pt x="65052" y="738082"/>
                    </a:lnTo>
                    <a:cubicBezTo>
                      <a:pt x="39794" y="738082"/>
                      <a:pt x="19318" y="717606"/>
                      <a:pt x="19318" y="692348"/>
                    </a:cubicBezTo>
                    <a:lnTo>
                      <a:pt x="19318" y="401387"/>
                    </a:lnTo>
                    <a:cubicBezTo>
                      <a:pt x="19318" y="351932"/>
                      <a:pt x="34353" y="305987"/>
                      <a:pt x="60100" y="267876"/>
                    </a:cubicBezTo>
                    <a:lnTo>
                      <a:pt x="60811" y="267014"/>
                    </a:lnTo>
                    <a:lnTo>
                      <a:pt x="6691" y="235768"/>
                    </a:lnTo>
                    <a:cubicBezTo>
                      <a:pt x="293" y="232074"/>
                      <a:pt x="-1900" y="223891"/>
                      <a:pt x="1794" y="217493"/>
                    </a:cubicBezTo>
                    <a:lnTo>
                      <a:pt x="28549" y="171153"/>
                    </a:lnTo>
                    <a:cubicBezTo>
                      <a:pt x="32243" y="164754"/>
                      <a:pt x="40425" y="162562"/>
                      <a:pt x="46823" y="166256"/>
                    </a:cubicBezTo>
                    <a:lnTo>
                      <a:pt x="158348" y="173556"/>
                    </a:lnTo>
                    <a:cubicBezTo>
                      <a:pt x="158348" y="77704"/>
                      <a:pt x="236052" y="0"/>
                      <a:pt x="331904" y="0"/>
                    </a:cubicBez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四角形: 上の 2 つの角を丸める 726">
                <a:extLst>
                  <a:ext uri="{FF2B5EF4-FFF2-40B4-BE49-F238E27FC236}">
                    <a16:creationId xmlns:a16="http://schemas.microsoft.com/office/drawing/2014/main" id="{D84426BF-E7DC-4D78-86E1-366DC94139C7}"/>
                  </a:ext>
                </a:extLst>
              </p:cNvPr>
              <p:cNvSpPr/>
              <p:nvPr/>
            </p:nvSpPr>
            <p:spPr>
              <a:xfrm>
                <a:off x="-1111776" y="5517584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28" name="グループ化 727">
                <a:extLst>
                  <a:ext uri="{FF2B5EF4-FFF2-40B4-BE49-F238E27FC236}">
                    <a16:creationId xmlns:a16="http://schemas.microsoft.com/office/drawing/2014/main" id="{D57E445A-C81A-480E-A501-6F0FC3E4523E}"/>
                  </a:ext>
                </a:extLst>
              </p:cNvPr>
              <p:cNvGrpSpPr/>
              <p:nvPr/>
            </p:nvGrpSpPr>
            <p:grpSpPr>
              <a:xfrm>
                <a:off x="-2234242" y="5623427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757" name="正方形/長方形 2">
                  <a:extLst>
                    <a:ext uri="{FF2B5EF4-FFF2-40B4-BE49-F238E27FC236}">
                      <a16:creationId xmlns:a16="http://schemas.microsoft.com/office/drawing/2014/main" id="{5F827C8D-FD7C-4787-BE27-C96F97ACC1E0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8" name="正方形/長方形 757">
                  <a:extLst>
                    <a:ext uri="{FF2B5EF4-FFF2-40B4-BE49-F238E27FC236}">
                      <a16:creationId xmlns:a16="http://schemas.microsoft.com/office/drawing/2014/main" id="{B744B525-4935-48A2-9A81-65B8D4F791E4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四角形: 上の 2 つの角を丸める 758">
                  <a:extLst>
                    <a:ext uri="{FF2B5EF4-FFF2-40B4-BE49-F238E27FC236}">
                      <a16:creationId xmlns:a16="http://schemas.microsoft.com/office/drawing/2014/main" id="{63C47F7B-3200-4E97-9A24-5DB08A7E36C7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29" name="正方形/長方形 728">
                <a:extLst>
                  <a:ext uri="{FF2B5EF4-FFF2-40B4-BE49-F238E27FC236}">
                    <a16:creationId xmlns:a16="http://schemas.microsoft.com/office/drawing/2014/main" id="{4CA0EF4D-3140-43C5-A964-22BDC9A84633}"/>
                  </a:ext>
                </a:extLst>
              </p:cNvPr>
              <p:cNvSpPr/>
              <p:nvPr/>
            </p:nvSpPr>
            <p:spPr>
              <a:xfrm>
                <a:off x="-2034734" y="5454488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0" name="正方形/長方形 729">
                <a:extLst>
                  <a:ext uri="{FF2B5EF4-FFF2-40B4-BE49-F238E27FC236}">
                    <a16:creationId xmlns:a16="http://schemas.microsoft.com/office/drawing/2014/main" id="{9D3E43E4-A560-4384-A16B-16E7C14F9B23}"/>
                  </a:ext>
                </a:extLst>
              </p:cNvPr>
              <p:cNvSpPr/>
              <p:nvPr/>
            </p:nvSpPr>
            <p:spPr>
              <a:xfrm>
                <a:off x="-2034734" y="5042186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1" name="グループ化 730">
                <a:extLst>
                  <a:ext uri="{FF2B5EF4-FFF2-40B4-BE49-F238E27FC236}">
                    <a16:creationId xmlns:a16="http://schemas.microsoft.com/office/drawing/2014/main" id="{5EF90AB0-FE9D-4FCA-90AB-471F592D338E}"/>
                  </a:ext>
                </a:extLst>
              </p:cNvPr>
              <p:cNvGrpSpPr/>
              <p:nvPr/>
            </p:nvGrpSpPr>
            <p:grpSpPr>
              <a:xfrm>
                <a:off x="-1547107" y="4809709"/>
                <a:ext cx="447071" cy="331809"/>
                <a:chOff x="-1597903" y="4785142"/>
                <a:chExt cx="541807" cy="402121"/>
              </a:xfrm>
            </p:grpSpPr>
            <p:sp>
              <p:nvSpPr>
                <p:cNvPr id="755" name="四角形: 角を丸くする 754">
                  <a:extLst>
                    <a:ext uri="{FF2B5EF4-FFF2-40B4-BE49-F238E27FC236}">
                      <a16:creationId xmlns:a16="http://schemas.microsoft.com/office/drawing/2014/main" id="{1CDC7433-AFD6-4FD2-84AD-66764199BA97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6" name="四角形: 角を丸くする 755">
                  <a:extLst>
                    <a:ext uri="{FF2B5EF4-FFF2-40B4-BE49-F238E27FC236}">
                      <a16:creationId xmlns:a16="http://schemas.microsoft.com/office/drawing/2014/main" id="{E4BE7DB0-FBE4-4E3E-B10A-514236A40B88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32" name="四角形: 上の 2 つの角を丸める 731">
                <a:extLst>
                  <a:ext uri="{FF2B5EF4-FFF2-40B4-BE49-F238E27FC236}">
                    <a16:creationId xmlns:a16="http://schemas.microsoft.com/office/drawing/2014/main" id="{CB097747-5348-4F48-BF53-A08367F94C2B}"/>
                  </a:ext>
                </a:extLst>
              </p:cNvPr>
              <p:cNvSpPr/>
              <p:nvPr/>
            </p:nvSpPr>
            <p:spPr>
              <a:xfrm>
                <a:off x="-2033917" y="4885989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3" name="四角形: 上の 2 つの角を丸める 732">
                <a:extLst>
                  <a:ext uri="{FF2B5EF4-FFF2-40B4-BE49-F238E27FC236}">
                    <a16:creationId xmlns:a16="http://schemas.microsoft.com/office/drawing/2014/main" id="{8BC1FCB1-56E7-4BF9-BE8D-D75F352F10C0}"/>
                  </a:ext>
                </a:extLst>
              </p:cNvPr>
              <p:cNvSpPr/>
              <p:nvPr/>
            </p:nvSpPr>
            <p:spPr>
              <a:xfrm>
                <a:off x="-1144341" y="5555684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4" name="グループ化 733">
                <a:extLst>
                  <a:ext uri="{FF2B5EF4-FFF2-40B4-BE49-F238E27FC236}">
                    <a16:creationId xmlns:a16="http://schemas.microsoft.com/office/drawing/2014/main" id="{B58157CE-5038-4C64-969C-ABC8B5B1770E}"/>
                  </a:ext>
                </a:extLst>
              </p:cNvPr>
              <p:cNvGrpSpPr/>
              <p:nvPr/>
            </p:nvGrpSpPr>
            <p:grpSpPr>
              <a:xfrm>
                <a:off x="-774676" y="5535430"/>
                <a:ext cx="516575" cy="88064"/>
                <a:chOff x="4691062" y="5207797"/>
                <a:chExt cx="1028702" cy="227804"/>
              </a:xfrm>
            </p:grpSpPr>
            <p:sp>
              <p:nvSpPr>
                <p:cNvPr id="752" name="四角形: 上の 2 つの角を丸める 751">
                  <a:extLst>
                    <a:ext uri="{FF2B5EF4-FFF2-40B4-BE49-F238E27FC236}">
                      <a16:creationId xmlns:a16="http://schemas.microsoft.com/office/drawing/2014/main" id="{D721C460-5889-473B-B651-E2046631CCD4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3" name="四角形: 上の 2 つの角を丸める 752">
                  <a:extLst>
                    <a:ext uri="{FF2B5EF4-FFF2-40B4-BE49-F238E27FC236}">
                      <a16:creationId xmlns:a16="http://schemas.microsoft.com/office/drawing/2014/main" id="{9F6447B0-AFD4-44A7-B7B0-EBD01FC2E496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4" name="四角形: 上の 2 つの角を丸める 753">
                  <a:extLst>
                    <a:ext uri="{FF2B5EF4-FFF2-40B4-BE49-F238E27FC236}">
                      <a16:creationId xmlns:a16="http://schemas.microsoft.com/office/drawing/2014/main" id="{D25B34F7-33E5-451D-A30F-840D7D6972C3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35" name="グループ化 734">
                <a:extLst>
                  <a:ext uri="{FF2B5EF4-FFF2-40B4-BE49-F238E27FC236}">
                    <a16:creationId xmlns:a16="http://schemas.microsoft.com/office/drawing/2014/main" id="{84F9F0C8-8BE3-413A-9937-1095A4ED2E26}"/>
                  </a:ext>
                </a:extLst>
              </p:cNvPr>
              <p:cNvGrpSpPr/>
              <p:nvPr/>
            </p:nvGrpSpPr>
            <p:grpSpPr>
              <a:xfrm>
                <a:off x="-774676" y="5446785"/>
                <a:ext cx="516575" cy="88064"/>
                <a:chOff x="4691062" y="5207797"/>
                <a:chExt cx="1028702" cy="227804"/>
              </a:xfrm>
            </p:grpSpPr>
            <p:sp>
              <p:nvSpPr>
                <p:cNvPr id="749" name="四角形: 上の 2 つの角を丸める 748">
                  <a:extLst>
                    <a:ext uri="{FF2B5EF4-FFF2-40B4-BE49-F238E27FC236}">
                      <a16:creationId xmlns:a16="http://schemas.microsoft.com/office/drawing/2014/main" id="{4C34AC55-85D9-43B3-85FF-8A0562A053DC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0" name="四角形: 上の 2 つの角を丸める 749">
                  <a:extLst>
                    <a:ext uri="{FF2B5EF4-FFF2-40B4-BE49-F238E27FC236}">
                      <a16:creationId xmlns:a16="http://schemas.microsoft.com/office/drawing/2014/main" id="{C6EDEB8C-660D-47FE-AC78-ECC64F7701E6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1" name="四角形: 上の 2 つの角を丸める 750">
                  <a:extLst>
                    <a:ext uri="{FF2B5EF4-FFF2-40B4-BE49-F238E27FC236}">
                      <a16:creationId xmlns:a16="http://schemas.microsoft.com/office/drawing/2014/main" id="{3C407566-D182-463B-8BFE-897100479219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36" name="グループ化 735">
                <a:extLst>
                  <a:ext uri="{FF2B5EF4-FFF2-40B4-BE49-F238E27FC236}">
                    <a16:creationId xmlns:a16="http://schemas.microsoft.com/office/drawing/2014/main" id="{3A7E6FB6-FCD3-41CE-AEF2-A343AAE97F9D}"/>
                  </a:ext>
                </a:extLst>
              </p:cNvPr>
              <p:cNvGrpSpPr/>
              <p:nvPr/>
            </p:nvGrpSpPr>
            <p:grpSpPr>
              <a:xfrm>
                <a:off x="-645178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745" name="四角形: 角を丸くする 744">
                  <a:extLst>
                    <a:ext uri="{FF2B5EF4-FFF2-40B4-BE49-F238E27FC236}">
                      <a16:creationId xmlns:a16="http://schemas.microsoft.com/office/drawing/2014/main" id="{0B2045FD-02A6-4350-B17D-C30820809BD1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6" name="四角形: 角を丸くする 745">
                  <a:extLst>
                    <a:ext uri="{FF2B5EF4-FFF2-40B4-BE49-F238E27FC236}">
                      <a16:creationId xmlns:a16="http://schemas.microsoft.com/office/drawing/2014/main" id="{252D103D-E364-4275-8638-A17E5423E753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7" name="四角形: 角を丸くする 746">
                  <a:extLst>
                    <a:ext uri="{FF2B5EF4-FFF2-40B4-BE49-F238E27FC236}">
                      <a16:creationId xmlns:a16="http://schemas.microsoft.com/office/drawing/2014/main" id="{A7CF9267-EE93-467F-810B-A4D399375AFD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8" name="四角形: 角を丸くする 747">
                  <a:extLst>
                    <a:ext uri="{FF2B5EF4-FFF2-40B4-BE49-F238E27FC236}">
                      <a16:creationId xmlns:a16="http://schemas.microsoft.com/office/drawing/2014/main" id="{0D1B95A1-B74A-4DD3-B76C-7BF9A780F12D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37" name="グループ化 736">
                <a:extLst>
                  <a:ext uri="{FF2B5EF4-FFF2-40B4-BE49-F238E27FC236}">
                    <a16:creationId xmlns:a16="http://schemas.microsoft.com/office/drawing/2014/main" id="{5BA28791-538D-40CD-8F1E-DF768DF90EF8}"/>
                  </a:ext>
                </a:extLst>
              </p:cNvPr>
              <p:cNvGrpSpPr/>
              <p:nvPr/>
            </p:nvGrpSpPr>
            <p:grpSpPr>
              <a:xfrm>
                <a:off x="-501574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738" name="四角形: 角を丸くする 737">
                  <a:extLst>
                    <a:ext uri="{FF2B5EF4-FFF2-40B4-BE49-F238E27FC236}">
                      <a16:creationId xmlns:a16="http://schemas.microsoft.com/office/drawing/2014/main" id="{B71D1D6E-5529-4DC0-9747-5EB532DB926A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2" name="四角形: 角を丸くする 741">
                  <a:extLst>
                    <a:ext uri="{FF2B5EF4-FFF2-40B4-BE49-F238E27FC236}">
                      <a16:creationId xmlns:a16="http://schemas.microsoft.com/office/drawing/2014/main" id="{814ED632-53E1-4C8B-BF39-EE1DFC9E1290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3" name="四角形: 角を丸くする 742">
                  <a:extLst>
                    <a:ext uri="{FF2B5EF4-FFF2-40B4-BE49-F238E27FC236}">
                      <a16:creationId xmlns:a16="http://schemas.microsoft.com/office/drawing/2014/main" id="{D02EF813-6924-4A4C-9504-7DD66D010E77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4" name="四角形: 角を丸くする 743">
                  <a:extLst>
                    <a:ext uri="{FF2B5EF4-FFF2-40B4-BE49-F238E27FC236}">
                      <a16:creationId xmlns:a16="http://schemas.microsoft.com/office/drawing/2014/main" id="{219600B5-761D-4B34-818D-A021AC2528AA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E7079FC-11E2-482E-B2CD-CEF20AF23AE0}"/>
              </a:ext>
            </a:extLst>
          </p:cNvPr>
          <p:cNvGrpSpPr/>
          <p:nvPr/>
        </p:nvGrpSpPr>
        <p:grpSpPr>
          <a:xfrm>
            <a:off x="6552883" y="881309"/>
            <a:ext cx="2691442" cy="2646206"/>
            <a:chOff x="6552883" y="881309"/>
            <a:chExt cx="2691442" cy="2646206"/>
          </a:xfrm>
        </p:grpSpPr>
        <p:grpSp>
          <p:nvGrpSpPr>
            <p:cNvPr id="620" name="グループ化 619">
              <a:extLst>
                <a:ext uri="{FF2B5EF4-FFF2-40B4-BE49-F238E27FC236}">
                  <a16:creationId xmlns:a16="http://schemas.microsoft.com/office/drawing/2014/main" id="{CD8F3AA8-8132-4D30-AEB7-E08EE8DBBF61}"/>
                </a:ext>
              </a:extLst>
            </p:cNvPr>
            <p:cNvGrpSpPr/>
            <p:nvPr/>
          </p:nvGrpSpPr>
          <p:grpSpPr>
            <a:xfrm>
              <a:off x="7387442" y="881309"/>
              <a:ext cx="1138584" cy="1889470"/>
              <a:chOff x="7070620" y="1033708"/>
              <a:chExt cx="1723696" cy="2860457"/>
            </a:xfrm>
          </p:grpSpPr>
          <p:grpSp>
            <p:nvGrpSpPr>
              <p:cNvPr id="622" name="グループ化 621">
                <a:extLst>
                  <a:ext uri="{FF2B5EF4-FFF2-40B4-BE49-F238E27FC236}">
                    <a16:creationId xmlns:a16="http://schemas.microsoft.com/office/drawing/2014/main" id="{D4B528F3-4502-4413-8036-B47FFCC21DA2}"/>
                  </a:ext>
                </a:extLst>
              </p:cNvPr>
              <p:cNvGrpSpPr/>
              <p:nvPr/>
            </p:nvGrpSpPr>
            <p:grpSpPr>
              <a:xfrm>
                <a:off x="7070620" y="1033708"/>
                <a:ext cx="1723696" cy="2509561"/>
                <a:chOff x="7070620" y="1033708"/>
                <a:chExt cx="1723696" cy="2509561"/>
              </a:xfrm>
            </p:grpSpPr>
            <p:grpSp>
              <p:nvGrpSpPr>
                <p:cNvPr id="627" name="グループ化 626">
                  <a:extLst>
                    <a:ext uri="{FF2B5EF4-FFF2-40B4-BE49-F238E27FC236}">
                      <a16:creationId xmlns:a16="http://schemas.microsoft.com/office/drawing/2014/main" id="{2E21ECD4-20B3-4C06-B98B-2481833A086B}"/>
                    </a:ext>
                  </a:extLst>
                </p:cNvPr>
                <p:cNvGrpSpPr/>
                <p:nvPr/>
              </p:nvGrpSpPr>
              <p:grpSpPr>
                <a:xfrm>
                  <a:off x="7343876" y="1033708"/>
                  <a:ext cx="1241302" cy="2509561"/>
                  <a:chOff x="7343876" y="1033708"/>
                  <a:chExt cx="1241302" cy="2509561"/>
                </a:xfrm>
              </p:grpSpPr>
              <p:sp>
                <p:nvSpPr>
                  <p:cNvPr id="661" name="片側の 2 つの角を丸めた四角形 144">
                    <a:extLst>
                      <a:ext uri="{FF2B5EF4-FFF2-40B4-BE49-F238E27FC236}">
                        <a16:creationId xmlns:a16="http://schemas.microsoft.com/office/drawing/2014/main" id="{8B3CDB06-6831-4B29-9482-767AEBFA550D}"/>
                      </a:ext>
                    </a:extLst>
                  </p:cNvPr>
                  <p:cNvSpPr/>
                  <p:nvPr/>
                </p:nvSpPr>
                <p:spPr>
                  <a:xfrm>
                    <a:off x="7436983" y="2443956"/>
                    <a:ext cx="1009724" cy="1099313"/>
                  </a:xfrm>
                  <a:prstGeom prst="round2SameRect">
                    <a:avLst>
                      <a:gd name="adj1" fmla="val 30697"/>
                      <a:gd name="adj2" fmla="val 0"/>
                    </a:avLst>
                  </a:prstGeom>
                  <a:pattFill prst="ltVert">
                    <a:fgClr>
                      <a:schemeClr val="bg1"/>
                    </a:fgClr>
                    <a:bgClr>
                      <a:srgbClr val="FFC000"/>
                    </a:bgClr>
                  </a:patt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2" name="台形 661">
                    <a:extLst>
                      <a:ext uri="{FF2B5EF4-FFF2-40B4-BE49-F238E27FC236}">
                        <a16:creationId xmlns:a16="http://schemas.microsoft.com/office/drawing/2014/main" id="{1F17300B-FD4F-4D03-A3A6-9DD6D0670632}"/>
                      </a:ext>
                    </a:extLst>
                  </p:cNvPr>
                  <p:cNvSpPr/>
                  <p:nvPr/>
                </p:nvSpPr>
                <p:spPr>
                  <a:xfrm>
                    <a:off x="7623602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3" name="台形 662">
                    <a:extLst>
                      <a:ext uri="{FF2B5EF4-FFF2-40B4-BE49-F238E27FC236}">
                        <a16:creationId xmlns:a16="http://schemas.microsoft.com/office/drawing/2014/main" id="{A5D15945-C0A8-4834-9633-7268B6628B7F}"/>
                      </a:ext>
                    </a:extLst>
                  </p:cNvPr>
                  <p:cNvSpPr/>
                  <p:nvPr/>
                </p:nvSpPr>
                <p:spPr>
                  <a:xfrm>
                    <a:off x="8158170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4" name="台形 663">
                    <a:extLst>
                      <a:ext uri="{FF2B5EF4-FFF2-40B4-BE49-F238E27FC236}">
                        <a16:creationId xmlns:a16="http://schemas.microsoft.com/office/drawing/2014/main" id="{E4D79A6A-EFDE-41CE-801E-8DEB4C86C3F5}"/>
                      </a:ext>
                    </a:extLst>
                  </p:cNvPr>
                  <p:cNvSpPr/>
                  <p:nvPr/>
                </p:nvSpPr>
                <p:spPr>
                  <a:xfrm>
                    <a:off x="7502538" y="2781272"/>
                    <a:ext cx="896109" cy="761997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5" name="楕円 664">
                    <a:extLst>
                      <a:ext uri="{FF2B5EF4-FFF2-40B4-BE49-F238E27FC236}">
                        <a16:creationId xmlns:a16="http://schemas.microsoft.com/office/drawing/2014/main" id="{DF8C4A65-D940-4342-964E-3021C0827804}"/>
                      </a:ext>
                    </a:extLst>
                  </p:cNvPr>
                  <p:cNvSpPr/>
                  <p:nvPr/>
                </p:nvSpPr>
                <p:spPr>
                  <a:xfrm>
                    <a:off x="7918634" y="2647784"/>
                    <a:ext cx="63808" cy="66106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6" name="フリーフォーム: 図形 665">
                    <a:extLst>
                      <a:ext uri="{FF2B5EF4-FFF2-40B4-BE49-F238E27FC236}">
                        <a16:creationId xmlns:a16="http://schemas.microsoft.com/office/drawing/2014/main" id="{7F527A6C-84F7-49BB-9200-AC62E24DC992}"/>
                      </a:ext>
                    </a:extLst>
                  </p:cNvPr>
                  <p:cNvSpPr/>
                  <p:nvPr/>
                </p:nvSpPr>
                <p:spPr>
                  <a:xfrm>
                    <a:off x="7731662" y="2198798"/>
                    <a:ext cx="440430" cy="3213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139089 w 525992"/>
                      <a:gd name="connsiteY7" fmla="*/ 216193 h 351598"/>
                      <a:gd name="connsiteX8" fmla="*/ 160641 w 525992"/>
                      <a:gd name="connsiteY8" fmla="*/ 0 h 351598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25992 w 525992"/>
                      <a:gd name="connsiteY3" fmla="*/ 254756 h 351598"/>
                      <a:gd name="connsiteX4" fmla="*/ 262996 w 525992"/>
                      <a:gd name="connsiteY4" fmla="*/ 351598 h 351598"/>
                      <a:gd name="connsiteX5" fmla="*/ 0 w 525992"/>
                      <a:gd name="connsiteY5" fmla="*/ 254756 h 351598"/>
                      <a:gd name="connsiteX6" fmla="*/ 139089 w 525992"/>
                      <a:gd name="connsiteY6" fmla="*/ 216193 h 351598"/>
                      <a:gd name="connsiteX7" fmla="*/ 160641 w 525992"/>
                      <a:gd name="connsiteY7" fmla="*/ 0 h 351598"/>
                      <a:gd name="connsiteX0" fmla="*/ 160641 w 525992"/>
                      <a:gd name="connsiteY0" fmla="*/ 0 h 348158"/>
                      <a:gd name="connsiteX1" fmla="*/ 362085 w 525992"/>
                      <a:gd name="connsiteY1" fmla="*/ 0 h 348158"/>
                      <a:gd name="connsiteX2" fmla="*/ 380961 w 525992"/>
                      <a:gd name="connsiteY2" fmla="*/ 220956 h 348158"/>
                      <a:gd name="connsiteX3" fmla="*/ 525992 w 525992"/>
                      <a:gd name="connsiteY3" fmla="*/ 254756 h 348158"/>
                      <a:gd name="connsiteX4" fmla="*/ 262996 w 525992"/>
                      <a:gd name="connsiteY4" fmla="*/ 348158 h 348158"/>
                      <a:gd name="connsiteX5" fmla="*/ 0 w 525992"/>
                      <a:gd name="connsiteY5" fmla="*/ 254756 h 348158"/>
                      <a:gd name="connsiteX6" fmla="*/ 139089 w 525992"/>
                      <a:gd name="connsiteY6" fmla="*/ 216193 h 348158"/>
                      <a:gd name="connsiteX7" fmla="*/ 160641 w 525992"/>
                      <a:gd name="connsiteY7" fmla="*/ 0 h 3481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34815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48158"/>
                          <a:pt x="262996" y="348158"/>
                        </a:cubicBezTo>
                        <a:cubicBezTo>
                          <a:pt x="117747" y="348158"/>
                          <a:pt x="0" y="324353"/>
                          <a:pt x="0" y="254756"/>
                        </a:cubicBez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7" name="フリーフォーム: 図形 666">
                    <a:extLst>
                      <a:ext uri="{FF2B5EF4-FFF2-40B4-BE49-F238E27FC236}">
                        <a16:creationId xmlns:a16="http://schemas.microsoft.com/office/drawing/2014/main" id="{3FCDEA1F-46C4-4D0C-85D4-8A3F0E4DD3AD}"/>
                      </a:ext>
                    </a:extLst>
                  </p:cNvPr>
                  <p:cNvSpPr/>
                  <p:nvPr/>
                </p:nvSpPr>
                <p:spPr>
                  <a:xfrm>
                    <a:off x="7632638" y="2391960"/>
                    <a:ext cx="635752" cy="217848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  <a:gd name="connsiteX0" fmla="*/ 203505 w 650560"/>
                      <a:gd name="connsiteY0" fmla="*/ 1063 h 227586"/>
                      <a:gd name="connsiteX1" fmla="*/ 232766 w 650560"/>
                      <a:gd name="connsiteY1" fmla="*/ 15528 h 227586"/>
                      <a:gd name="connsiteX2" fmla="*/ 325227 w 650560"/>
                      <a:gd name="connsiteY2" fmla="*/ 118706 h 227586"/>
                      <a:gd name="connsiteX3" fmla="*/ 417687 w 650560"/>
                      <a:gd name="connsiteY3" fmla="*/ 15529 h 227586"/>
                      <a:gd name="connsiteX4" fmla="*/ 446949 w 650560"/>
                      <a:gd name="connsiteY4" fmla="*/ 1064 h 227586"/>
                      <a:gd name="connsiteX5" fmla="*/ 483517 w 650560"/>
                      <a:gd name="connsiteY5" fmla="*/ 4166 h 227586"/>
                      <a:gd name="connsiteX6" fmla="*/ 650453 w 650560"/>
                      <a:gd name="connsiteY6" fmla="*/ 66260 h 227586"/>
                      <a:gd name="connsiteX7" fmla="*/ 505882 w 650560"/>
                      <a:gd name="connsiteY7" fmla="*/ 227586 h 227586"/>
                      <a:gd name="connsiteX8" fmla="*/ 325226 w 650560"/>
                      <a:gd name="connsiteY8" fmla="*/ 142065 h 227586"/>
                      <a:gd name="connsiteX9" fmla="*/ 144571 w 650560"/>
                      <a:gd name="connsiteY9" fmla="*/ 227585 h 227586"/>
                      <a:gd name="connsiteX10" fmla="*/ 0 w 650560"/>
                      <a:gd name="connsiteY10" fmla="*/ 66259 h 227586"/>
                      <a:gd name="connsiteX11" fmla="*/ 166936 w 650560"/>
                      <a:gd name="connsiteY11" fmla="*/ 4165 h 227586"/>
                      <a:gd name="connsiteX12" fmla="*/ 203505 w 650560"/>
                      <a:gd name="connsiteY12" fmla="*/ 1063 h 227586"/>
                      <a:gd name="connsiteX0" fmla="*/ 203505 w 650453"/>
                      <a:gd name="connsiteY0" fmla="*/ 1063 h 227586"/>
                      <a:gd name="connsiteX1" fmla="*/ 232766 w 650453"/>
                      <a:gd name="connsiteY1" fmla="*/ 15528 h 227586"/>
                      <a:gd name="connsiteX2" fmla="*/ 325227 w 650453"/>
                      <a:gd name="connsiteY2" fmla="*/ 118706 h 227586"/>
                      <a:gd name="connsiteX3" fmla="*/ 417687 w 650453"/>
                      <a:gd name="connsiteY3" fmla="*/ 15529 h 227586"/>
                      <a:gd name="connsiteX4" fmla="*/ 446949 w 650453"/>
                      <a:gd name="connsiteY4" fmla="*/ 1064 h 227586"/>
                      <a:gd name="connsiteX5" fmla="*/ 483517 w 650453"/>
                      <a:gd name="connsiteY5" fmla="*/ 4166 h 227586"/>
                      <a:gd name="connsiteX6" fmla="*/ 650453 w 650453"/>
                      <a:gd name="connsiteY6" fmla="*/ 66260 h 227586"/>
                      <a:gd name="connsiteX7" fmla="*/ 505882 w 650453"/>
                      <a:gd name="connsiteY7" fmla="*/ 227586 h 227586"/>
                      <a:gd name="connsiteX8" fmla="*/ 325226 w 650453"/>
                      <a:gd name="connsiteY8" fmla="*/ 142065 h 227586"/>
                      <a:gd name="connsiteX9" fmla="*/ 144571 w 650453"/>
                      <a:gd name="connsiteY9" fmla="*/ 227585 h 227586"/>
                      <a:gd name="connsiteX10" fmla="*/ 0 w 650453"/>
                      <a:gd name="connsiteY10" fmla="*/ 66259 h 227586"/>
                      <a:gd name="connsiteX11" fmla="*/ 166936 w 650453"/>
                      <a:gd name="connsiteY11" fmla="*/ 4165 h 227586"/>
                      <a:gd name="connsiteX12" fmla="*/ 203505 w 650453"/>
                      <a:gd name="connsiteY12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17687 w 650453"/>
                      <a:gd name="connsiteY2" fmla="*/ 15529 h 227586"/>
                      <a:gd name="connsiteX3" fmla="*/ 446949 w 650453"/>
                      <a:gd name="connsiteY3" fmla="*/ 1064 h 227586"/>
                      <a:gd name="connsiteX4" fmla="*/ 483517 w 650453"/>
                      <a:gd name="connsiteY4" fmla="*/ 4166 h 227586"/>
                      <a:gd name="connsiteX5" fmla="*/ 650453 w 650453"/>
                      <a:gd name="connsiteY5" fmla="*/ 66260 h 227586"/>
                      <a:gd name="connsiteX6" fmla="*/ 505882 w 650453"/>
                      <a:gd name="connsiteY6" fmla="*/ 227586 h 227586"/>
                      <a:gd name="connsiteX7" fmla="*/ 325226 w 650453"/>
                      <a:gd name="connsiteY7" fmla="*/ 142065 h 227586"/>
                      <a:gd name="connsiteX8" fmla="*/ 144571 w 650453"/>
                      <a:gd name="connsiteY8" fmla="*/ 227585 h 227586"/>
                      <a:gd name="connsiteX9" fmla="*/ 0 w 650453"/>
                      <a:gd name="connsiteY9" fmla="*/ 66259 h 227586"/>
                      <a:gd name="connsiteX10" fmla="*/ 166936 w 650453"/>
                      <a:gd name="connsiteY10" fmla="*/ 4165 h 227586"/>
                      <a:gd name="connsiteX11" fmla="*/ 203505 w 650453"/>
                      <a:gd name="connsiteY11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50453" h="227586">
                        <a:moveTo>
                          <a:pt x="203505" y="1063"/>
                        </a:moveTo>
                        <a:lnTo>
                          <a:pt x="325227" y="118706"/>
                        </a:lnTo>
                        <a:lnTo>
                          <a:pt x="446949" y="1064"/>
                        </a:lnTo>
                        <a:cubicBezTo>
                          <a:pt x="458863" y="-993"/>
                          <a:pt x="471993" y="-121"/>
                          <a:pt x="483517" y="4166"/>
                        </a:cubicBezTo>
                        <a:lnTo>
                          <a:pt x="650453" y="66260"/>
                        </a:lnTo>
                        <a:lnTo>
                          <a:pt x="505882" y="227586"/>
                        </a:lnTo>
                        <a:lnTo>
                          <a:pt x="325226" y="142065"/>
                        </a:lnTo>
                        <a:lnTo>
                          <a:pt x="144571" y="227585"/>
                        </a:lnTo>
                        <a:lnTo>
                          <a:pt x="0" y="66259"/>
                        </a:lnTo>
                        <a:lnTo>
                          <a:pt x="166936" y="4165"/>
                        </a:lnTo>
                        <a:cubicBezTo>
                          <a:pt x="178460" y="-122"/>
                          <a:pt x="191592" y="-994"/>
                          <a:pt x="203505" y="1063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68" name="グループ化 667">
                    <a:extLst>
                      <a:ext uri="{FF2B5EF4-FFF2-40B4-BE49-F238E27FC236}">
                        <a16:creationId xmlns:a16="http://schemas.microsoft.com/office/drawing/2014/main" id="{7EB74EB9-8ECC-4CA8-871A-FF9ABC231E33}"/>
                      </a:ext>
                    </a:extLst>
                  </p:cNvPr>
                  <p:cNvGrpSpPr/>
                  <p:nvPr/>
                </p:nvGrpSpPr>
                <p:grpSpPr>
                  <a:xfrm>
                    <a:off x="7343876" y="1320889"/>
                    <a:ext cx="1241302" cy="683029"/>
                    <a:chOff x="4376033" y="1381139"/>
                    <a:chExt cx="1193236" cy="656581"/>
                  </a:xfrm>
                  <a:solidFill>
                    <a:srgbClr val="339933"/>
                  </a:solidFill>
                </p:grpSpPr>
                <p:sp>
                  <p:nvSpPr>
                    <p:cNvPr id="777" name="四角形: 角を丸くする 776">
                      <a:extLst>
                        <a:ext uri="{FF2B5EF4-FFF2-40B4-BE49-F238E27FC236}">
                          <a16:creationId xmlns:a16="http://schemas.microsoft.com/office/drawing/2014/main" id="{9B352756-A3E6-45DA-AF09-F69F2B743D72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78" name="四角形: 角を丸くする 777">
                      <a:extLst>
                        <a:ext uri="{FF2B5EF4-FFF2-40B4-BE49-F238E27FC236}">
                          <a16:creationId xmlns:a16="http://schemas.microsoft.com/office/drawing/2014/main" id="{9604E9A7-3A9B-4CB1-BC87-7A574F5C6FA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69" name="グループ化 668">
                    <a:extLst>
                      <a:ext uri="{FF2B5EF4-FFF2-40B4-BE49-F238E27FC236}">
                        <a16:creationId xmlns:a16="http://schemas.microsoft.com/office/drawing/2014/main" id="{74D878A5-3DCA-451A-A823-A6E9C3587A34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7473249" y="2114140"/>
                    <a:ext cx="308040" cy="308040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764" name="涙形 763">
                      <a:extLst>
                        <a:ext uri="{FF2B5EF4-FFF2-40B4-BE49-F238E27FC236}">
                          <a16:creationId xmlns:a16="http://schemas.microsoft.com/office/drawing/2014/main" id="{62D44303-104D-4433-BA6C-5C99C55D01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65" name="涙形 764">
                      <a:extLst>
                        <a:ext uri="{FF2B5EF4-FFF2-40B4-BE49-F238E27FC236}">
                          <a16:creationId xmlns:a16="http://schemas.microsoft.com/office/drawing/2014/main" id="{073330F8-2A3D-4A12-A2F1-39B5879530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chemeClr val="accent6">
                        <a:lumMod val="5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70" name="グループ化 669">
                    <a:extLst>
                      <a:ext uri="{FF2B5EF4-FFF2-40B4-BE49-F238E27FC236}">
                        <a16:creationId xmlns:a16="http://schemas.microsoft.com/office/drawing/2014/main" id="{151BD82A-653C-4A5A-9B98-079597E87FB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8147453" y="2114140"/>
                    <a:ext cx="308040" cy="308040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740" name="涙形 739">
                      <a:extLst>
                        <a:ext uri="{FF2B5EF4-FFF2-40B4-BE49-F238E27FC236}">
                          <a16:creationId xmlns:a16="http://schemas.microsoft.com/office/drawing/2014/main" id="{88938B79-A8CA-43FE-876B-58785F6893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1" name="涙形 740">
                      <a:extLst>
                        <a:ext uri="{FF2B5EF4-FFF2-40B4-BE49-F238E27FC236}">
                          <a16:creationId xmlns:a16="http://schemas.microsoft.com/office/drawing/2014/main" id="{61F1EF8F-CDCA-4290-BD7A-26C5B85252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chemeClr val="accent6">
                        <a:lumMod val="50000"/>
                      </a:schemeClr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71" name="グループ化 670">
                    <a:extLst>
                      <a:ext uri="{FF2B5EF4-FFF2-40B4-BE49-F238E27FC236}">
                        <a16:creationId xmlns:a16="http://schemas.microsoft.com/office/drawing/2014/main" id="{A92C4F4E-DD0B-495B-AC41-FC20AADFC860}"/>
                      </a:ext>
                    </a:extLst>
                  </p:cNvPr>
                  <p:cNvGrpSpPr/>
                  <p:nvPr/>
                </p:nvGrpSpPr>
                <p:grpSpPr>
                  <a:xfrm>
                    <a:off x="7366296" y="1141319"/>
                    <a:ext cx="1187154" cy="1184797"/>
                    <a:chOff x="7408004" y="1141319"/>
                    <a:chExt cx="1103738" cy="1184797"/>
                  </a:xfrm>
                </p:grpSpPr>
                <p:grpSp>
                  <p:nvGrpSpPr>
                    <p:cNvPr id="675" name="グループ化 674">
                      <a:extLst>
                        <a:ext uri="{FF2B5EF4-FFF2-40B4-BE49-F238E27FC236}">
                          <a16:creationId xmlns:a16="http://schemas.microsoft.com/office/drawing/2014/main" id="{67169742-5534-438A-B256-791DF8E6A93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408004" y="1282179"/>
                      <a:ext cx="1103738" cy="1043937"/>
                      <a:chOff x="8313754" y="677528"/>
                      <a:chExt cx="1277661" cy="1208436"/>
                    </a:xfrm>
                  </p:grpSpPr>
                  <p:grpSp>
                    <p:nvGrpSpPr>
                      <p:cNvPr id="677" name="グループ化 676">
                        <a:extLst>
                          <a:ext uri="{FF2B5EF4-FFF2-40B4-BE49-F238E27FC236}">
                            <a16:creationId xmlns:a16="http://schemas.microsoft.com/office/drawing/2014/main" id="{7E803AA6-0B9D-4888-9134-33855943BD1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313754" y="677528"/>
                        <a:ext cx="1277661" cy="1208436"/>
                        <a:chOff x="2791854" y="2017484"/>
                        <a:chExt cx="1150921" cy="1088564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704" name="グループ化 703">
                          <a:extLst>
                            <a:ext uri="{FF2B5EF4-FFF2-40B4-BE49-F238E27FC236}">
                              <a16:creationId xmlns:a16="http://schemas.microsoft.com/office/drawing/2014/main" id="{CE6CCBAD-A695-494A-A467-814619D4888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4" y="2429975"/>
                          <a:ext cx="222006" cy="333008"/>
                          <a:chOff x="2686003" y="2805610"/>
                          <a:chExt cx="157843" cy="236764"/>
                        </a:xfrm>
                        <a:grpFill/>
                      </p:grpSpPr>
                      <p:sp>
                        <p:nvSpPr>
                          <p:cNvPr id="719" name="円/楕円 536">
                            <a:extLst>
                              <a:ext uri="{FF2B5EF4-FFF2-40B4-BE49-F238E27FC236}">
                                <a16:creationId xmlns:a16="http://schemas.microsoft.com/office/drawing/2014/main" id="{700DDF0A-9AD0-4758-ADA2-AE9B830E656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6003" y="2805610"/>
                            <a:ext cx="157843" cy="236764"/>
                          </a:xfrm>
                          <a:prstGeom prst="ellipse">
                            <a:avLst/>
                          </a:prstGeom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39" name="円/楕円 537">
                            <a:extLst>
                              <a:ext uri="{FF2B5EF4-FFF2-40B4-BE49-F238E27FC236}">
                                <a16:creationId xmlns:a16="http://schemas.microsoft.com/office/drawing/2014/main" id="{4659FBF5-83F7-4075-989A-A80580B3291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14578" y="284688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chemeClr val="accent2">
                              <a:lumMod val="75000"/>
                            </a:schemeClr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707" name="グループ化 706">
                          <a:extLst>
                            <a:ext uri="{FF2B5EF4-FFF2-40B4-BE49-F238E27FC236}">
                              <a16:creationId xmlns:a16="http://schemas.microsoft.com/office/drawing/2014/main" id="{2F405C0C-5D76-47C7-ABC7-203EFAEDC34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9" y="2429975"/>
                          <a:ext cx="222006" cy="333008"/>
                          <a:chOff x="2686003" y="2805610"/>
                          <a:chExt cx="157843" cy="236764"/>
                        </a:xfrm>
                        <a:grpFill/>
                      </p:grpSpPr>
                      <p:sp>
                        <p:nvSpPr>
                          <p:cNvPr id="717" name="円/楕円 534">
                            <a:extLst>
                              <a:ext uri="{FF2B5EF4-FFF2-40B4-BE49-F238E27FC236}">
                                <a16:creationId xmlns:a16="http://schemas.microsoft.com/office/drawing/2014/main" id="{B160A198-A0E9-4A04-B495-45441143774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6003" y="2805610"/>
                            <a:ext cx="157843" cy="236764"/>
                          </a:xfrm>
                          <a:prstGeom prst="ellipse">
                            <a:avLst/>
                          </a:prstGeom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n w="12700" cap="flat" cmpd="sng" algn="ctr">
                            <a:solidFill>
                              <a:sysClr val="windowText" lastClr="000000"/>
                            </a:solidFill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18" name="円/楕円 535">
                            <a:extLst>
                              <a:ext uri="{FF2B5EF4-FFF2-40B4-BE49-F238E27FC236}">
                                <a16:creationId xmlns:a16="http://schemas.microsoft.com/office/drawing/2014/main" id="{48CB2FA0-E38C-4088-825A-5B404868A54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14578" y="2846886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chemeClr val="accent2">
                              <a:lumMod val="75000"/>
                            </a:schemeClr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708" name="円/楕円 533">
                          <a:extLst>
                            <a:ext uri="{FF2B5EF4-FFF2-40B4-BE49-F238E27FC236}">
                              <a16:creationId xmlns:a16="http://schemas.microsoft.com/office/drawing/2014/main" id="{573EEF84-5546-4D50-B440-147B73D8F00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8" y="2017484"/>
                          <a:ext cx="928914" cy="1088564"/>
                        </a:xfrm>
                        <a:custGeom>
                          <a:avLst/>
                          <a:gdLst>
                            <a:gd name="connsiteX0" fmla="*/ 0 w 1031205"/>
                            <a:gd name="connsiteY0" fmla="*/ 604211 h 1208421"/>
                            <a:gd name="connsiteX1" fmla="*/ 515603 w 1031205"/>
                            <a:gd name="connsiteY1" fmla="*/ 0 h 1208421"/>
                            <a:gd name="connsiteX2" fmla="*/ 1031206 w 1031205"/>
                            <a:gd name="connsiteY2" fmla="*/ 604211 h 1208421"/>
                            <a:gd name="connsiteX3" fmla="*/ 515603 w 1031205"/>
                            <a:gd name="connsiteY3" fmla="*/ 1208422 h 1208421"/>
                            <a:gd name="connsiteX4" fmla="*/ 0 w 1031205"/>
                            <a:gd name="connsiteY4" fmla="*/ 604211 h 1208421"/>
                            <a:gd name="connsiteX0" fmla="*/ 0 w 1031206"/>
                            <a:gd name="connsiteY0" fmla="*/ 604211 h 1208422"/>
                            <a:gd name="connsiteX1" fmla="*/ 515603 w 1031206"/>
                            <a:gd name="connsiteY1" fmla="*/ 0 h 1208422"/>
                            <a:gd name="connsiteX2" fmla="*/ 1031206 w 1031206"/>
                            <a:gd name="connsiteY2" fmla="*/ 604211 h 1208422"/>
                            <a:gd name="connsiteX3" fmla="*/ 515603 w 1031206"/>
                            <a:gd name="connsiteY3" fmla="*/ 1208422 h 1208422"/>
                            <a:gd name="connsiteX4" fmla="*/ 0 w 1031206"/>
                            <a:gd name="connsiteY4" fmla="*/ 604211 h 1208422"/>
                            <a:gd name="connsiteX0" fmla="*/ 0 w 1031206"/>
                            <a:gd name="connsiteY0" fmla="*/ 604211 h 1208422"/>
                            <a:gd name="connsiteX1" fmla="*/ 515603 w 1031206"/>
                            <a:gd name="connsiteY1" fmla="*/ 0 h 1208422"/>
                            <a:gd name="connsiteX2" fmla="*/ 1031206 w 1031206"/>
                            <a:gd name="connsiteY2" fmla="*/ 604211 h 1208422"/>
                            <a:gd name="connsiteX3" fmla="*/ 515603 w 1031206"/>
                            <a:gd name="connsiteY3" fmla="*/ 1208422 h 1208422"/>
                            <a:gd name="connsiteX4" fmla="*/ 0 w 1031206"/>
                            <a:gd name="connsiteY4" fmla="*/ 604211 h 1208422"/>
                            <a:gd name="connsiteX0" fmla="*/ 0 w 1031206"/>
                            <a:gd name="connsiteY0" fmla="*/ 604211 h 1208422"/>
                            <a:gd name="connsiteX1" fmla="*/ 515603 w 1031206"/>
                            <a:gd name="connsiteY1" fmla="*/ 0 h 1208422"/>
                            <a:gd name="connsiteX2" fmla="*/ 1031206 w 1031206"/>
                            <a:gd name="connsiteY2" fmla="*/ 604211 h 1208422"/>
                            <a:gd name="connsiteX3" fmla="*/ 515603 w 1031206"/>
                            <a:gd name="connsiteY3" fmla="*/ 1208422 h 1208422"/>
                            <a:gd name="connsiteX4" fmla="*/ 0 w 1031206"/>
                            <a:gd name="connsiteY4" fmla="*/ 604211 h 1208422"/>
                            <a:gd name="connsiteX0" fmla="*/ 0 w 1031206"/>
                            <a:gd name="connsiteY0" fmla="*/ 604211 h 1208482"/>
                            <a:gd name="connsiteX1" fmla="*/ 515603 w 1031206"/>
                            <a:gd name="connsiteY1" fmla="*/ 0 h 1208482"/>
                            <a:gd name="connsiteX2" fmla="*/ 1031206 w 1031206"/>
                            <a:gd name="connsiteY2" fmla="*/ 604211 h 1208482"/>
                            <a:gd name="connsiteX3" fmla="*/ 515603 w 1031206"/>
                            <a:gd name="connsiteY3" fmla="*/ 1208422 h 1208482"/>
                            <a:gd name="connsiteX4" fmla="*/ 0 w 1031206"/>
                            <a:gd name="connsiteY4" fmla="*/ 604211 h 1208482"/>
                            <a:gd name="connsiteX0" fmla="*/ 0 w 1031206"/>
                            <a:gd name="connsiteY0" fmla="*/ 604211 h 1208437"/>
                            <a:gd name="connsiteX1" fmla="*/ 515603 w 1031206"/>
                            <a:gd name="connsiteY1" fmla="*/ 0 h 1208437"/>
                            <a:gd name="connsiteX2" fmla="*/ 1031206 w 1031206"/>
                            <a:gd name="connsiteY2" fmla="*/ 604211 h 1208437"/>
                            <a:gd name="connsiteX3" fmla="*/ 515603 w 1031206"/>
                            <a:gd name="connsiteY3" fmla="*/ 1208422 h 1208437"/>
                            <a:gd name="connsiteX4" fmla="*/ 0 w 1031206"/>
                            <a:gd name="connsiteY4" fmla="*/ 604211 h 12084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031206" h="1208437">
                              <a:moveTo>
                                <a:pt x="0" y="604211"/>
                              </a:moveTo>
                              <a:cubicBezTo>
                                <a:pt x="0" y="270514"/>
                                <a:pt x="230843" y="0"/>
                                <a:pt x="515603" y="0"/>
                              </a:cubicBezTo>
                              <a:cubicBezTo>
                                <a:pt x="800363" y="0"/>
                                <a:pt x="1031206" y="270514"/>
                                <a:pt x="1031206" y="604211"/>
                              </a:cubicBezTo>
                              <a:cubicBezTo>
                                <a:pt x="1031206" y="937908"/>
                                <a:pt x="869419" y="1210803"/>
                                <a:pt x="515603" y="1208422"/>
                              </a:cubicBezTo>
                              <a:cubicBezTo>
                                <a:pt x="161787" y="1206041"/>
                                <a:pt x="0" y="937908"/>
                                <a:pt x="0" y="604211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678" name="四角形: 角を丸くする 677">
                        <a:extLst>
                          <a:ext uri="{FF2B5EF4-FFF2-40B4-BE49-F238E27FC236}">
                            <a16:creationId xmlns:a16="http://schemas.microsoft.com/office/drawing/2014/main" id="{7C443FE8-1ADA-4040-862E-760ACBE5978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29543" y="1016617"/>
                        <a:ext cx="287644" cy="74195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79" name="四角形: 角を丸くする 678">
                        <a:extLst>
                          <a:ext uri="{FF2B5EF4-FFF2-40B4-BE49-F238E27FC236}">
                            <a16:creationId xmlns:a16="http://schemas.microsoft.com/office/drawing/2014/main" id="{06DC893A-5AE7-4C94-9DA3-F27360C79AB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081993" y="1016617"/>
                        <a:ext cx="287644" cy="74195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686" name="グループ化 685">
                        <a:extLst>
                          <a:ext uri="{FF2B5EF4-FFF2-40B4-BE49-F238E27FC236}">
                            <a16:creationId xmlns:a16="http://schemas.microsoft.com/office/drawing/2014/main" id="{237B13F3-CE09-4DD0-8D58-F753D6BE71E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569574" y="1144157"/>
                        <a:ext cx="188100" cy="241515"/>
                        <a:chOff x="8589369" y="1164308"/>
                        <a:chExt cx="188100" cy="241515"/>
                      </a:xfrm>
                    </p:grpSpPr>
                    <p:sp>
                      <p:nvSpPr>
                        <p:cNvPr id="701" name="フリーフォーム: 図形 700">
                          <a:extLst>
                            <a:ext uri="{FF2B5EF4-FFF2-40B4-BE49-F238E27FC236}">
                              <a16:creationId xmlns:a16="http://schemas.microsoft.com/office/drawing/2014/main" id="{D288C60A-96D4-41F7-93E4-80DCA86C9B5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589369" y="1164308"/>
                          <a:ext cx="188100" cy="135648"/>
                        </a:xfrm>
                        <a:custGeom>
                          <a:avLst/>
                          <a:gdLst>
                            <a:gd name="connsiteX0" fmla="*/ 94050 w 188100"/>
                            <a:gd name="connsiteY0" fmla="*/ 0 h 135648"/>
                            <a:gd name="connsiteX1" fmla="*/ 188100 w 188100"/>
                            <a:gd name="connsiteY1" fmla="*/ 94050 h 135648"/>
                            <a:gd name="connsiteX2" fmla="*/ 188099 w 188100"/>
                            <a:gd name="connsiteY2" fmla="*/ 135644 h 135648"/>
                            <a:gd name="connsiteX3" fmla="*/ 182736 w 188100"/>
                            <a:gd name="connsiteY3" fmla="*/ 109080 h 135648"/>
                            <a:gd name="connsiteX4" fmla="*/ 94050 w 188100"/>
                            <a:gd name="connsiteY4" fmla="*/ 50295 h 135648"/>
                            <a:gd name="connsiteX5" fmla="*/ 5364 w 188100"/>
                            <a:gd name="connsiteY5" fmla="*/ 109080 h 135648"/>
                            <a:gd name="connsiteX6" fmla="*/ 0 w 188100"/>
                            <a:gd name="connsiteY6" fmla="*/ 135648 h 135648"/>
                            <a:gd name="connsiteX7" fmla="*/ 0 w 188100"/>
                            <a:gd name="connsiteY7" fmla="*/ 94050 h 135648"/>
                            <a:gd name="connsiteX8" fmla="*/ 94050 w 188100"/>
                            <a:gd name="connsiteY8" fmla="*/ 0 h 1356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</a:cxnLst>
                          <a:rect l="l" t="t" r="r" b="b"/>
                          <a:pathLst>
                            <a:path w="188100" h="135648">
                              <a:moveTo>
                                <a:pt x="94050" y="0"/>
                              </a:moveTo>
                              <a:cubicBezTo>
                                <a:pt x="145992" y="0"/>
                                <a:pt x="188100" y="42108"/>
                                <a:pt x="188100" y="94050"/>
                              </a:cubicBezTo>
                              <a:lnTo>
                                <a:pt x="188099" y="135644"/>
                              </a:lnTo>
                              <a:lnTo>
                                <a:pt x="182736" y="109080"/>
                              </a:lnTo>
                              <a:cubicBezTo>
                                <a:pt x="168125" y="74535"/>
                                <a:pt x="133918" y="50295"/>
                                <a:pt x="94050" y="50295"/>
                              </a:cubicBezTo>
                              <a:cubicBezTo>
                                <a:pt x="54182" y="50295"/>
                                <a:pt x="19976" y="74535"/>
                                <a:pt x="5364" y="109080"/>
                              </a:cubicBezTo>
                              <a:lnTo>
                                <a:pt x="0" y="135648"/>
                              </a:lnTo>
                              <a:lnTo>
                                <a:pt x="0" y="94050"/>
                              </a:lnTo>
                              <a:cubicBezTo>
                                <a:pt x="0" y="42108"/>
                                <a:pt x="42108" y="0"/>
                                <a:pt x="94050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702" name="四角形: 角を丸くする 701">
                          <a:extLst>
                            <a:ext uri="{FF2B5EF4-FFF2-40B4-BE49-F238E27FC236}">
                              <a16:creationId xmlns:a16="http://schemas.microsoft.com/office/drawing/2014/main" id="{236E72E9-FFAB-45F3-B306-DFB621DE7F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589370" y="1198230"/>
                          <a:ext cx="188099" cy="207593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chemeClr val="bg1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703" name="四角形: 角を丸くする 702">
                          <a:extLst>
                            <a:ext uri="{FF2B5EF4-FFF2-40B4-BE49-F238E27FC236}">
                              <a16:creationId xmlns:a16="http://schemas.microsoft.com/office/drawing/2014/main" id="{241BAADA-5B13-49F2-84CB-64818ED430A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620509" y="1253881"/>
                          <a:ext cx="125822" cy="147270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 dirty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687" name="グループ化 686">
                        <a:extLst>
                          <a:ext uri="{FF2B5EF4-FFF2-40B4-BE49-F238E27FC236}">
                            <a16:creationId xmlns:a16="http://schemas.microsoft.com/office/drawing/2014/main" id="{652915FC-083F-4768-9CB5-1DFCFB7725D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138693" y="1144157"/>
                        <a:ext cx="188100" cy="241515"/>
                        <a:chOff x="8589369" y="1164308"/>
                        <a:chExt cx="188100" cy="241515"/>
                      </a:xfrm>
                    </p:grpSpPr>
                    <p:sp>
                      <p:nvSpPr>
                        <p:cNvPr id="693" name="フリーフォーム: 図形 692">
                          <a:extLst>
                            <a:ext uri="{FF2B5EF4-FFF2-40B4-BE49-F238E27FC236}">
                              <a16:creationId xmlns:a16="http://schemas.microsoft.com/office/drawing/2014/main" id="{4A2CB8AF-AEA3-42A8-9B76-8B3A12849F3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589369" y="1164308"/>
                          <a:ext cx="188100" cy="135648"/>
                        </a:xfrm>
                        <a:custGeom>
                          <a:avLst/>
                          <a:gdLst>
                            <a:gd name="connsiteX0" fmla="*/ 94050 w 188100"/>
                            <a:gd name="connsiteY0" fmla="*/ 0 h 135648"/>
                            <a:gd name="connsiteX1" fmla="*/ 188100 w 188100"/>
                            <a:gd name="connsiteY1" fmla="*/ 94050 h 135648"/>
                            <a:gd name="connsiteX2" fmla="*/ 188099 w 188100"/>
                            <a:gd name="connsiteY2" fmla="*/ 135644 h 135648"/>
                            <a:gd name="connsiteX3" fmla="*/ 182736 w 188100"/>
                            <a:gd name="connsiteY3" fmla="*/ 109080 h 135648"/>
                            <a:gd name="connsiteX4" fmla="*/ 94050 w 188100"/>
                            <a:gd name="connsiteY4" fmla="*/ 50295 h 135648"/>
                            <a:gd name="connsiteX5" fmla="*/ 5364 w 188100"/>
                            <a:gd name="connsiteY5" fmla="*/ 109080 h 135648"/>
                            <a:gd name="connsiteX6" fmla="*/ 0 w 188100"/>
                            <a:gd name="connsiteY6" fmla="*/ 135648 h 135648"/>
                            <a:gd name="connsiteX7" fmla="*/ 0 w 188100"/>
                            <a:gd name="connsiteY7" fmla="*/ 94050 h 135648"/>
                            <a:gd name="connsiteX8" fmla="*/ 94050 w 188100"/>
                            <a:gd name="connsiteY8" fmla="*/ 0 h 1356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</a:cxnLst>
                          <a:rect l="l" t="t" r="r" b="b"/>
                          <a:pathLst>
                            <a:path w="188100" h="135648">
                              <a:moveTo>
                                <a:pt x="94050" y="0"/>
                              </a:moveTo>
                              <a:cubicBezTo>
                                <a:pt x="145992" y="0"/>
                                <a:pt x="188100" y="42108"/>
                                <a:pt x="188100" y="94050"/>
                              </a:cubicBezTo>
                              <a:lnTo>
                                <a:pt x="188099" y="135644"/>
                              </a:lnTo>
                              <a:lnTo>
                                <a:pt x="182736" y="109080"/>
                              </a:lnTo>
                              <a:cubicBezTo>
                                <a:pt x="168125" y="74535"/>
                                <a:pt x="133918" y="50295"/>
                                <a:pt x="94050" y="50295"/>
                              </a:cubicBezTo>
                              <a:cubicBezTo>
                                <a:pt x="54182" y="50295"/>
                                <a:pt x="19976" y="74535"/>
                                <a:pt x="5364" y="109080"/>
                              </a:cubicBezTo>
                              <a:lnTo>
                                <a:pt x="0" y="135648"/>
                              </a:lnTo>
                              <a:lnTo>
                                <a:pt x="0" y="94050"/>
                              </a:lnTo>
                              <a:cubicBezTo>
                                <a:pt x="0" y="42108"/>
                                <a:pt x="42108" y="0"/>
                                <a:pt x="94050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699" name="四角形: 角を丸くする 698">
                          <a:extLst>
                            <a:ext uri="{FF2B5EF4-FFF2-40B4-BE49-F238E27FC236}">
                              <a16:creationId xmlns:a16="http://schemas.microsoft.com/office/drawing/2014/main" id="{8F5A5E20-2F9B-4047-9D35-D453E250150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589370" y="1198230"/>
                          <a:ext cx="188099" cy="207593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chemeClr val="bg1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700" name="四角形: 角を丸くする 699">
                          <a:extLst>
                            <a:ext uri="{FF2B5EF4-FFF2-40B4-BE49-F238E27FC236}">
                              <a16:creationId xmlns:a16="http://schemas.microsoft.com/office/drawing/2014/main" id="{33B51B8E-864E-4243-A8AA-AA810C8F3A4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620509" y="1253881"/>
                          <a:ext cx="125822" cy="147270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688" name="円/楕円 638">
                        <a:extLst>
                          <a:ext uri="{FF2B5EF4-FFF2-40B4-BE49-F238E27FC236}">
                            <a16:creationId xmlns:a16="http://schemas.microsoft.com/office/drawing/2014/main" id="{CE36A66B-2364-4CCE-B3D3-7E573DE1362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58725" y="1654969"/>
                        <a:ext cx="370988" cy="50256"/>
                      </a:xfrm>
                      <a:custGeom>
                        <a:avLst/>
                        <a:gdLst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139672"/>
                          <a:gd name="connsiteX1" fmla="*/ 97978 w 195956"/>
                          <a:gd name="connsiteY1" fmla="*/ 0 h 139672"/>
                          <a:gd name="connsiteX2" fmla="*/ 195956 w 195956"/>
                          <a:gd name="connsiteY2" fmla="*/ 48405 h 139672"/>
                          <a:gd name="connsiteX3" fmla="*/ 97978 w 195956"/>
                          <a:gd name="connsiteY3" fmla="*/ 139672 h 139672"/>
                          <a:gd name="connsiteX4" fmla="*/ 0 w 195956"/>
                          <a:gd name="connsiteY4" fmla="*/ 48405 h 139672"/>
                          <a:gd name="connsiteX0" fmla="*/ 0 w 195956"/>
                          <a:gd name="connsiteY0" fmla="*/ 12087 h 103354"/>
                          <a:gd name="connsiteX1" fmla="*/ 95596 w 195956"/>
                          <a:gd name="connsiteY1" fmla="*/ 11307 h 103354"/>
                          <a:gd name="connsiteX2" fmla="*/ 195956 w 195956"/>
                          <a:gd name="connsiteY2" fmla="*/ 12087 h 103354"/>
                          <a:gd name="connsiteX3" fmla="*/ 97978 w 195956"/>
                          <a:gd name="connsiteY3" fmla="*/ 103354 h 103354"/>
                          <a:gd name="connsiteX4" fmla="*/ 0 w 195956"/>
                          <a:gd name="connsiteY4" fmla="*/ 12087 h 103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95956" h="103354">
                            <a:moveTo>
                              <a:pt x="0" y="12087"/>
                            </a:moveTo>
                            <a:cubicBezTo>
                              <a:pt x="0" y="-14646"/>
                              <a:pt x="41484" y="11307"/>
                              <a:pt x="95596" y="11307"/>
                            </a:cubicBezTo>
                            <a:cubicBezTo>
                              <a:pt x="149708" y="11307"/>
                              <a:pt x="195956" y="-14646"/>
                              <a:pt x="195956" y="12087"/>
                            </a:cubicBezTo>
                            <a:cubicBezTo>
                              <a:pt x="195956" y="38820"/>
                              <a:pt x="152090" y="103354"/>
                              <a:pt x="97978" y="103354"/>
                            </a:cubicBezTo>
                            <a:cubicBezTo>
                              <a:pt x="43866" y="103354"/>
                              <a:pt x="0" y="38820"/>
                              <a:pt x="0" y="12087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89" name="円/楕円 638">
                        <a:extLst>
                          <a:ext uri="{FF2B5EF4-FFF2-40B4-BE49-F238E27FC236}">
                            <a16:creationId xmlns:a16="http://schemas.microsoft.com/office/drawing/2014/main" id="{E3B0FC26-A50B-427E-9B9B-30A28120BD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872448" y="1545012"/>
                        <a:ext cx="160269" cy="41622"/>
                      </a:xfrm>
                      <a:custGeom>
                        <a:avLst/>
                        <a:gdLst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2 w 195960"/>
                          <a:gd name="connsiteY0" fmla="*/ 6193 h 54598"/>
                          <a:gd name="connsiteX1" fmla="*/ 100361 w 195960"/>
                          <a:gd name="connsiteY1" fmla="*/ 651 h 54598"/>
                          <a:gd name="connsiteX2" fmla="*/ 195958 w 195960"/>
                          <a:gd name="connsiteY2" fmla="*/ 6193 h 54598"/>
                          <a:gd name="connsiteX3" fmla="*/ 97980 w 195960"/>
                          <a:gd name="connsiteY3" fmla="*/ 54598 h 54598"/>
                          <a:gd name="connsiteX4" fmla="*/ 2 w 195960"/>
                          <a:gd name="connsiteY4" fmla="*/ 6193 h 54598"/>
                          <a:gd name="connsiteX0" fmla="*/ 4 w 195965"/>
                          <a:gd name="connsiteY0" fmla="*/ 1300 h 49705"/>
                          <a:gd name="connsiteX1" fmla="*/ 94541 w 195965"/>
                          <a:gd name="connsiteY1" fmla="*/ 12819 h 49705"/>
                          <a:gd name="connsiteX2" fmla="*/ 195960 w 195965"/>
                          <a:gd name="connsiteY2" fmla="*/ 1300 h 49705"/>
                          <a:gd name="connsiteX3" fmla="*/ 97982 w 195965"/>
                          <a:gd name="connsiteY3" fmla="*/ 49705 h 49705"/>
                          <a:gd name="connsiteX4" fmla="*/ 4 w 195965"/>
                          <a:gd name="connsiteY4" fmla="*/ 1300 h 497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95965" h="49705">
                            <a:moveTo>
                              <a:pt x="4" y="1300"/>
                            </a:moveTo>
                            <a:cubicBezTo>
                              <a:pt x="-570" y="-4848"/>
                              <a:pt x="40429" y="12819"/>
                              <a:pt x="94541" y="12819"/>
                            </a:cubicBezTo>
                            <a:cubicBezTo>
                              <a:pt x="148653" y="12819"/>
                              <a:pt x="195386" y="-4848"/>
                              <a:pt x="195960" y="1300"/>
                            </a:cubicBezTo>
                            <a:cubicBezTo>
                              <a:pt x="196534" y="7448"/>
                              <a:pt x="152094" y="49705"/>
                              <a:pt x="97982" y="49705"/>
                            </a:cubicBezTo>
                            <a:cubicBezTo>
                              <a:pt x="43870" y="49705"/>
                              <a:pt x="578" y="7448"/>
                              <a:pt x="4" y="130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676" name="フリーフォーム: 図形 675">
                      <a:extLst>
                        <a:ext uri="{FF2B5EF4-FFF2-40B4-BE49-F238E27FC236}">
                          <a16:creationId xmlns:a16="http://schemas.microsoft.com/office/drawing/2014/main" id="{38B06A96-918D-483F-B7E7-481C339DB1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3815" y="1141319"/>
                      <a:ext cx="988890" cy="603120"/>
                    </a:xfrm>
                    <a:custGeom>
                      <a:avLst/>
                      <a:gdLst>
                        <a:gd name="connsiteX0" fmla="*/ 571338 w 1016390"/>
                        <a:gd name="connsiteY0" fmla="*/ 397 h 603120"/>
                        <a:gd name="connsiteX1" fmla="*/ 882202 w 1016390"/>
                        <a:gd name="connsiteY1" fmla="*/ 134189 h 603120"/>
                        <a:gd name="connsiteX2" fmla="*/ 949507 w 1016390"/>
                        <a:gd name="connsiteY2" fmla="*/ 603119 h 603120"/>
                        <a:gd name="connsiteX3" fmla="*/ 565372 w 1016390"/>
                        <a:gd name="connsiteY3" fmla="*/ 181331 h 603120"/>
                        <a:gd name="connsiteX4" fmla="*/ 508196 w 1016390"/>
                        <a:gd name="connsiteY4" fmla="*/ 138310 h 603120"/>
                        <a:gd name="connsiteX5" fmla="*/ 451020 w 1016390"/>
                        <a:gd name="connsiteY5" fmla="*/ 181332 h 603120"/>
                        <a:gd name="connsiteX6" fmla="*/ 66884 w 1016390"/>
                        <a:gd name="connsiteY6" fmla="*/ 603120 h 603120"/>
                        <a:gd name="connsiteX7" fmla="*/ 134189 w 1016390"/>
                        <a:gd name="connsiteY7" fmla="*/ 134190 h 603120"/>
                        <a:gd name="connsiteX8" fmla="*/ 445054 w 1016390"/>
                        <a:gd name="connsiteY8" fmla="*/ 398 h 603120"/>
                        <a:gd name="connsiteX9" fmla="*/ 504083 w 1016390"/>
                        <a:gd name="connsiteY9" fmla="*/ 13275 h 603120"/>
                        <a:gd name="connsiteX10" fmla="*/ 512507 w 1016390"/>
                        <a:gd name="connsiteY10" fmla="*/ 9788 h 603120"/>
                        <a:gd name="connsiteX11" fmla="*/ 571338 w 1016390"/>
                        <a:gd name="connsiteY11" fmla="*/ 397 h 6031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016390" h="603120">
                          <a:moveTo>
                            <a:pt x="571338" y="397"/>
                          </a:moveTo>
                          <a:cubicBezTo>
                            <a:pt x="672937" y="-4836"/>
                            <a:pt x="789654" y="41640"/>
                            <a:pt x="882202" y="134189"/>
                          </a:cubicBezTo>
                          <a:cubicBezTo>
                            <a:pt x="1030279" y="282266"/>
                            <a:pt x="1060412" y="492214"/>
                            <a:pt x="949507" y="603119"/>
                          </a:cubicBezTo>
                          <a:cubicBezTo>
                            <a:pt x="842645" y="446053"/>
                            <a:pt x="712243" y="303101"/>
                            <a:pt x="565372" y="181331"/>
                          </a:cubicBezTo>
                          <a:lnTo>
                            <a:pt x="508196" y="138310"/>
                          </a:lnTo>
                          <a:lnTo>
                            <a:pt x="451020" y="181332"/>
                          </a:lnTo>
                          <a:cubicBezTo>
                            <a:pt x="304148" y="303102"/>
                            <a:pt x="173746" y="446054"/>
                            <a:pt x="66884" y="603120"/>
                          </a:cubicBezTo>
                          <a:cubicBezTo>
                            <a:pt x="-44022" y="492215"/>
                            <a:pt x="-13888" y="282267"/>
                            <a:pt x="134189" y="134190"/>
                          </a:cubicBezTo>
                          <a:cubicBezTo>
                            <a:pt x="226737" y="41641"/>
                            <a:pt x="343454" y="-4835"/>
                            <a:pt x="445054" y="398"/>
                          </a:cubicBezTo>
                          <a:lnTo>
                            <a:pt x="504083" y="13275"/>
                          </a:lnTo>
                          <a:lnTo>
                            <a:pt x="512507" y="9788"/>
                          </a:lnTo>
                          <a:cubicBezTo>
                            <a:pt x="531303" y="4559"/>
                            <a:pt x="551018" y="1444"/>
                            <a:pt x="571338" y="397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72" name="月 671">
                    <a:extLst>
                      <a:ext uri="{FF2B5EF4-FFF2-40B4-BE49-F238E27FC236}">
                        <a16:creationId xmlns:a16="http://schemas.microsoft.com/office/drawing/2014/main" id="{A8E83600-E829-4531-8B13-950F8ADF91B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846017" y="1171192"/>
                    <a:ext cx="78791" cy="374502"/>
                  </a:xfrm>
                  <a:prstGeom prst="moon">
                    <a:avLst>
                      <a:gd name="adj" fmla="val 3862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3" name="月 672">
                    <a:extLst>
                      <a:ext uri="{FF2B5EF4-FFF2-40B4-BE49-F238E27FC236}">
                        <a16:creationId xmlns:a16="http://schemas.microsoft.com/office/drawing/2014/main" id="{1743D34A-5ED6-41F9-923A-989BCBE7D3B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7883449" y="1171191"/>
                    <a:ext cx="78791" cy="374502"/>
                  </a:xfrm>
                  <a:prstGeom prst="moon">
                    <a:avLst>
                      <a:gd name="adj" fmla="val 3862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4" name="フリーフォーム: 図形 673">
                    <a:extLst>
                      <a:ext uri="{FF2B5EF4-FFF2-40B4-BE49-F238E27FC236}">
                        <a16:creationId xmlns:a16="http://schemas.microsoft.com/office/drawing/2014/main" id="{B5926EE8-D07C-4532-A3A8-B3692B785C8B}"/>
                      </a:ext>
                    </a:extLst>
                  </p:cNvPr>
                  <p:cNvSpPr/>
                  <p:nvPr/>
                </p:nvSpPr>
                <p:spPr>
                  <a:xfrm>
                    <a:off x="7409770" y="1033708"/>
                    <a:ext cx="1088912" cy="635890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28" name="四角形: 上の 2 つの角を丸める 358">
                  <a:extLst>
                    <a:ext uri="{FF2B5EF4-FFF2-40B4-BE49-F238E27FC236}">
                      <a16:creationId xmlns:a16="http://schemas.microsoft.com/office/drawing/2014/main" id="{37816A8D-038B-4940-8165-E094831299B6}"/>
                    </a:ext>
                  </a:extLst>
                </p:cNvPr>
                <p:cNvSpPr/>
                <p:nvPr/>
              </p:nvSpPr>
              <p:spPr>
                <a:xfrm rot="2015421">
                  <a:off x="7250795" y="2583772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9" name="四角形: 上の 2 つの角を丸める 358">
                  <a:extLst>
                    <a:ext uri="{FF2B5EF4-FFF2-40B4-BE49-F238E27FC236}">
                      <a16:creationId xmlns:a16="http://schemas.microsoft.com/office/drawing/2014/main" id="{F279EB7E-D503-4840-9DF0-F654AA3F5B6C}"/>
                    </a:ext>
                  </a:extLst>
                </p:cNvPr>
                <p:cNvSpPr/>
                <p:nvPr/>
              </p:nvSpPr>
              <p:spPr>
                <a:xfrm rot="19584579" flipH="1">
                  <a:off x="8402850" y="2583770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0" name="四角形: 上の 2 つの角を丸める 503">
                  <a:extLst>
                    <a:ext uri="{FF2B5EF4-FFF2-40B4-BE49-F238E27FC236}">
                      <a16:creationId xmlns:a16="http://schemas.microsoft.com/office/drawing/2014/main" id="{D0531DAA-C656-40E7-AE6A-F0A41FF9E758}"/>
                    </a:ext>
                  </a:extLst>
                </p:cNvPr>
                <p:cNvSpPr/>
                <p:nvPr/>
              </p:nvSpPr>
              <p:spPr>
                <a:xfrm rot="7022295">
                  <a:off x="8368907" y="2860865"/>
                  <a:ext cx="273640" cy="577179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0" fmla="*/ 150102 w 252711"/>
                    <a:gd name="connsiteY0" fmla="*/ 0 h 526156"/>
                    <a:gd name="connsiteX1" fmla="*/ 150102 w 252711"/>
                    <a:gd name="connsiteY1" fmla="*/ 0 h 526156"/>
                    <a:gd name="connsiteX2" fmla="*/ 252711 w 252711"/>
                    <a:gd name="connsiteY2" fmla="*/ 102609 h 526156"/>
                    <a:gd name="connsiteX3" fmla="*/ 252711 w 252711"/>
                    <a:gd name="connsiteY3" fmla="*/ 479843 h 526156"/>
                    <a:gd name="connsiteX4" fmla="*/ 252711 w 252711"/>
                    <a:gd name="connsiteY4" fmla="*/ 479843 h 526156"/>
                    <a:gd name="connsiteX5" fmla="*/ 47493 w 252711"/>
                    <a:gd name="connsiteY5" fmla="*/ 479843 h 526156"/>
                    <a:gd name="connsiteX6" fmla="*/ 0 w 252711"/>
                    <a:gd name="connsiteY6" fmla="*/ 526156 h 526156"/>
                    <a:gd name="connsiteX7" fmla="*/ 47493 w 252711"/>
                    <a:gd name="connsiteY7" fmla="*/ 102609 h 526156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102609 h 479843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05218 w 205218"/>
                    <a:gd name="connsiteY4" fmla="*/ 479843 h 537468"/>
                    <a:gd name="connsiteX5" fmla="*/ 2430 w 205218"/>
                    <a:gd name="connsiteY5" fmla="*/ 537468 h 537468"/>
                    <a:gd name="connsiteX6" fmla="*/ 0 w 205218"/>
                    <a:gd name="connsiteY6" fmla="*/ 102609 h 537468"/>
                    <a:gd name="connsiteX0" fmla="*/ 102609 w 205218"/>
                    <a:gd name="connsiteY0" fmla="*/ 0 h 543386"/>
                    <a:gd name="connsiteX1" fmla="*/ 102609 w 205218"/>
                    <a:gd name="connsiteY1" fmla="*/ 0 h 543386"/>
                    <a:gd name="connsiteX2" fmla="*/ 205218 w 205218"/>
                    <a:gd name="connsiteY2" fmla="*/ 102609 h 543386"/>
                    <a:gd name="connsiteX3" fmla="*/ 205218 w 205218"/>
                    <a:gd name="connsiteY3" fmla="*/ 479843 h 543386"/>
                    <a:gd name="connsiteX4" fmla="*/ 200858 w 205218"/>
                    <a:gd name="connsiteY4" fmla="*/ 543386 h 543386"/>
                    <a:gd name="connsiteX5" fmla="*/ 2430 w 205218"/>
                    <a:gd name="connsiteY5" fmla="*/ 537468 h 543386"/>
                    <a:gd name="connsiteX6" fmla="*/ 0 w 205218"/>
                    <a:gd name="connsiteY6" fmla="*/ 102609 h 543386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430 w 205218"/>
                    <a:gd name="connsiteY4" fmla="*/ 537468 h 537468"/>
                    <a:gd name="connsiteX5" fmla="*/ 0 w 205218"/>
                    <a:gd name="connsiteY5" fmla="*/ 102609 h 537468"/>
                    <a:gd name="connsiteX0" fmla="*/ 102609 w 224127"/>
                    <a:gd name="connsiteY0" fmla="*/ 0 h 537468"/>
                    <a:gd name="connsiteX1" fmla="*/ 102609 w 224127"/>
                    <a:gd name="connsiteY1" fmla="*/ 0 h 537468"/>
                    <a:gd name="connsiteX2" fmla="*/ 205218 w 224127"/>
                    <a:gd name="connsiteY2" fmla="*/ 102609 h 537468"/>
                    <a:gd name="connsiteX3" fmla="*/ 224127 w 224127"/>
                    <a:gd name="connsiteY3" fmla="*/ 521699 h 537468"/>
                    <a:gd name="connsiteX4" fmla="*/ 2430 w 224127"/>
                    <a:gd name="connsiteY4" fmla="*/ 537468 h 537468"/>
                    <a:gd name="connsiteX5" fmla="*/ 0 w 224127"/>
                    <a:gd name="connsiteY5" fmla="*/ 102609 h 537468"/>
                    <a:gd name="connsiteX0" fmla="*/ 102609 w 224127"/>
                    <a:gd name="connsiteY0" fmla="*/ 0 h 529524"/>
                    <a:gd name="connsiteX1" fmla="*/ 102609 w 224127"/>
                    <a:gd name="connsiteY1" fmla="*/ 0 h 529524"/>
                    <a:gd name="connsiteX2" fmla="*/ 205218 w 224127"/>
                    <a:gd name="connsiteY2" fmla="*/ 102609 h 529524"/>
                    <a:gd name="connsiteX3" fmla="*/ 224127 w 224127"/>
                    <a:gd name="connsiteY3" fmla="*/ 521699 h 529524"/>
                    <a:gd name="connsiteX4" fmla="*/ 17997 w 224127"/>
                    <a:gd name="connsiteY4" fmla="*/ 529524 h 529524"/>
                    <a:gd name="connsiteX5" fmla="*/ 0 w 224127"/>
                    <a:gd name="connsiteY5" fmla="*/ 102609 h 529524"/>
                    <a:gd name="connsiteX0" fmla="*/ 102609 w 238700"/>
                    <a:gd name="connsiteY0" fmla="*/ 0 h 529524"/>
                    <a:gd name="connsiteX1" fmla="*/ 102609 w 238700"/>
                    <a:gd name="connsiteY1" fmla="*/ 0 h 529524"/>
                    <a:gd name="connsiteX2" fmla="*/ 205218 w 238700"/>
                    <a:gd name="connsiteY2" fmla="*/ 102609 h 529524"/>
                    <a:gd name="connsiteX3" fmla="*/ 238700 w 238700"/>
                    <a:gd name="connsiteY3" fmla="*/ 511808 h 529524"/>
                    <a:gd name="connsiteX4" fmla="*/ 17997 w 238700"/>
                    <a:gd name="connsiteY4" fmla="*/ 529524 h 529524"/>
                    <a:gd name="connsiteX5" fmla="*/ 0 w 238700"/>
                    <a:gd name="connsiteY5" fmla="*/ 102609 h 529524"/>
                    <a:gd name="connsiteX0" fmla="*/ 114955 w 251046"/>
                    <a:gd name="connsiteY0" fmla="*/ 0 h 529524"/>
                    <a:gd name="connsiteX1" fmla="*/ 114955 w 251046"/>
                    <a:gd name="connsiteY1" fmla="*/ 0 h 529524"/>
                    <a:gd name="connsiteX2" fmla="*/ 217564 w 251046"/>
                    <a:gd name="connsiteY2" fmla="*/ 102609 h 529524"/>
                    <a:gd name="connsiteX3" fmla="*/ 251046 w 251046"/>
                    <a:gd name="connsiteY3" fmla="*/ 511808 h 529524"/>
                    <a:gd name="connsiteX4" fmla="*/ 30343 w 251046"/>
                    <a:gd name="connsiteY4" fmla="*/ 529524 h 529524"/>
                    <a:gd name="connsiteX5" fmla="*/ 0 w 251046"/>
                    <a:gd name="connsiteY5" fmla="*/ 145700 h 52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1046" h="529524">
                      <a:moveTo>
                        <a:pt x="114955" y="0"/>
                      </a:moveTo>
                      <a:lnTo>
                        <a:pt x="114955" y="0"/>
                      </a:lnTo>
                      <a:cubicBezTo>
                        <a:pt x="171624" y="0"/>
                        <a:pt x="217564" y="45940"/>
                        <a:pt x="217564" y="102609"/>
                      </a:cubicBezTo>
                      <a:lnTo>
                        <a:pt x="251046" y="511808"/>
                      </a:lnTo>
                      <a:lnTo>
                        <a:pt x="30343" y="529524"/>
                      </a:lnTo>
                      <a:lnTo>
                        <a:pt x="0" y="145700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31" name="グループ化 630">
                  <a:extLst>
                    <a:ext uri="{FF2B5EF4-FFF2-40B4-BE49-F238E27FC236}">
                      <a16:creationId xmlns:a16="http://schemas.microsoft.com/office/drawing/2014/main" id="{EED43223-C989-4577-BB77-E66E53523700}"/>
                    </a:ext>
                  </a:extLst>
                </p:cNvPr>
                <p:cNvGrpSpPr/>
                <p:nvPr/>
              </p:nvGrpSpPr>
              <p:grpSpPr>
                <a:xfrm rot="381864">
                  <a:off x="7818635" y="2867716"/>
                  <a:ext cx="470223" cy="238584"/>
                  <a:chOff x="512012" y="2770464"/>
                  <a:chExt cx="893777" cy="408306"/>
                </a:xfrm>
              </p:grpSpPr>
              <p:sp>
                <p:nvSpPr>
                  <p:cNvPr id="644" name="四角形: 角を丸くする 643">
                    <a:extLst>
                      <a:ext uri="{FF2B5EF4-FFF2-40B4-BE49-F238E27FC236}">
                        <a16:creationId xmlns:a16="http://schemas.microsoft.com/office/drawing/2014/main" id="{CD18BEEC-425D-4E38-A9EE-409C156F0C29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45" name="グループ化 644">
                    <a:extLst>
                      <a:ext uri="{FF2B5EF4-FFF2-40B4-BE49-F238E27FC236}">
                        <a16:creationId xmlns:a16="http://schemas.microsoft.com/office/drawing/2014/main" id="{0E54E112-17F1-4612-9BF5-BDAA878A107C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659" name="四角形: 角を丸くする 506">
                      <a:extLst>
                        <a:ext uri="{FF2B5EF4-FFF2-40B4-BE49-F238E27FC236}">
                          <a16:creationId xmlns:a16="http://schemas.microsoft.com/office/drawing/2014/main" id="{AF72439B-3911-452D-AE11-BF33DB3D5EDF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60" name="四角形: 角を丸くする 455">
                      <a:extLst>
                        <a:ext uri="{FF2B5EF4-FFF2-40B4-BE49-F238E27FC236}">
                          <a16:creationId xmlns:a16="http://schemas.microsoft.com/office/drawing/2014/main" id="{D5917F7A-07C2-482E-B322-40F7DAB054FF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46" name="グループ化 645">
                    <a:extLst>
                      <a:ext uri="{FF2B5EF4-FFF2-40B4-BE49-F238E27FC236}">
                        <a16:creationId xmlns:a16="http://schemas.microsoft.com/office/drawing/2014/main" id="{02F2368E-D6FA-4F27-92AD-A1DD895628E8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654" name="四角形: 角を丸くする 506">
                      <a:extLst>
                        <a:ext uri="{FF2B5EF4-FFF2-40B4-BE49-F238E27FC236}">
                          <a16:creationId xmlns:a16="http://schemas.microsoft.com/office/drawing/2014/main" id="{CB8F3B1E-727D-4B70-AF0B-8B04621D79EA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8" name="四角形: 角を丸くする 455">
                      <a:extLst>
                        <a:ext uri="{FF2B5EF4-FFF2-40B4-BE49-F238E27FC236}">
                          <a16:creationId xmlns:a16="http://schemas.microsoft.com/office/drawing/2014/main" id="{BBF0CC18-A515-429B-9A3A-BD80F88D5CAC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47" name="グループ化 646">
                    <a:extLst>
                      <a:ext uri="{FF2B5EF4-FFF2-40B4-BE49-F238E27FC236}">
                        <a16:creationId xmlns:a16="http://schemas.microsoft.com/office/drawing/2014/main" id="{A55D10CB-0858-4B40-A896-6A74753D1282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652" name="四角形: 角を丸くする 506">
                      <a:extLst>
                        <a:ext uri="{FF2B5EF4-FFF2-40B4-BE49-F238E27FC236}">
                          <a16:creationId xmlns:a16="http://schemas.microsoft.com/office/drawing/2014/main" id="{FED04161-AF6C-4B3B-B5C9-250E62073257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3" name="四角形: 角を丸くする 455">
                      <a:extLst>
                        <a:ext uri="{FF2B5EF4-FFF2-40B4-BE49-F238E27FC236}">
                          <a16:creationId xmlns:a16="http://schemas.microsoft.com/office/drawing/2014/main" id="{F92310F0-A871-455C-AACD-2A4984804231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48" name="グループ化 647">
                    <a:extLst>
                      <a:ext uri="{FF2B5EF4-FFF2-40B4-BE49-F238E27FC236}">
                        <a16:creationId xmlns:a16="http://schemas.microsoft.com/office/drawing/2014/main" id="{4EFEDA7D-BC99-4D0B-B539-7E477D9E1778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650" name="四角形: 角を丸くする 506">
                      <a:extLst>
                        <a:ext uri="{FF2B5EF4-FFF2-40B4-BE49-F238E27FC236}">
                          <a16:creationId xmlns:a16="http://schemas.microsoft.com/office/drawing/2014/main" id="{66B441B3-FEFA-4899-81EC-BE2237145E97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1" name="四角形: 角を丸くする 455">
                      <a:extLst>
                        <a:ext uri="{FF2B5EF4-FFF2-40B4-BE49-F238E27FC236}">
                          <a16:creationId xmlns:a16="http://schemas.microsoft.com/office/drawing/2014/main" id="{BA155AB8-C174-4139-ABD3-9E8C150803DB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49" name="楕円 648">
                    <a:extLst>
                      <a:ext uri="{FF2B5EF4-FFF2-40B4-BE49-F238E27FC236}">
                        <a16:creationId xmlns:a16="http://schemas.microsoft.com/office/drawing/2014/main" id="{23735B19-712D-4A84-8905-E0A7AC074BA3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32" name="グループ化 631">
                  <a:extLst>
                    <a:ext uri="{FF2B5EF4-FFF2-40B4-BE49-F238E27FC236}">
                      <a16:creationId xmlns:a16="http://schemas.microsoft.com/office/drawing/2014/main" id="{1BED81B2-99F4-48D9-BA78-CABEB9D37F60}"/>
                    </a:ext>
                  </a:extLst>
                </p:cNvPr>
                <p:cNvGrpSpPr/>
                <p:nvPr/>
              </p:nvGrpSpPr>
              <p:grpSpPr>
                <a:xfrm rot="19365346">
                  <a:off x="7889134" y="2631466"/>
                  <a:ext cx="224916" cy="410237"/>
                  <a:chOff x="3161486" y="3471945"/>
                  <a:chExt cx="513532" cy="826769"/>
                </a:xfrm>
              </p:grpSpPr>
              <p:sp>
                <p:nvSpPr>
                  <p:cNvPr id="640" name="四角形: 角を丸くする 639">
                    <a:extLst>
                      <a:ext uri="{FF2B5EF4-FFF2-40B4-BE49-F238E27FC236}">
                        <a16:creationId xmlns:a16="http://schemas.microsoft.com/office/drawing/2014/main" id="{A1C28E14-D3E5-47CB-B180-718BD0460D5D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1" name="四角形: 角を丸くする 640">
                    <a:extLst>
                      <a:ext uri="{FF2B5EF4-FFF2-40B4-BE49-F238E27FC236}">
                        <a16:creationId xmlns:a16="http://schemas.microsoft.com/office/drawing/2014/main" id="{740CC79B-B29F-4B23-8120-8EE79BE65B35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2" name="四角形: 角を丸くする 641">
                    <a:extLst>
                      <a:ext uri="{FF2B5EF4-FFF2-40B4-BE49-F238E27FC236}">
                        <a16:creationId xmlns:a16="http://schemas.microsoft.com/office/drawing/2014/main" id="{DA51BDBE-F646-4124-981A-E5BCBD893D5F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3" name="四角形: 角を丸くする 642">
                    <a:extLst>
                      <a:ext uri="{FF2B5EF4-FFF2-40B4-BE49-F238E27FC236}">
                        <a16:creationId xmlns:a16="http://schemas.microsoft.com/office/drawing/2014/main" id="{A81AB520-ADF5-44C5-BC7D-DE16EAD540A1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33" name="四角形: 角を丸くする 455">
                  <a:extLst>
                    <a:ext uri="{FF2B5EF4-FFF2-40B4-BE49-F238E27FC236}">
                      <a16:creationId xmlns:a16="http://schemas.microsoft.com/office/drawing/2014/main" id="{6A1FB649-20B7-473B-9551-1A1110C04BF9}"/>
                    </a:ext>
                  </a:extLst>
                </p:cNvPr>
                <p:cNvSpPr/>
                <p:nvPr/>
              </p:nvSpPr>
              <p:spPr>
                <a:xfrm rot="2260007">
                  <a:off x="7985186" y="3000141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4" name="四角形: 角を丸くする 455">
                  <a:extLst>
                    <a:ext uri="{FF2B5EF4-FFF2-40B4-BE49-F238E27FC236}">
                      <a16:creationId xmlns:a16="http://schemas.microsoft.com/office/drawing/2014/main" id="{EBC61746-46A3-47D0-9413-4B7E77AF754B}"/>
                    </a:ext>
                  </a:extLst>
                </p:cNvPr>
                <p:cNvSpPr/>
                <p:nvPr/>
              </p:nvSpPr>
              <p:spPr>
                <a:xfrm rot="4204350">
                  <a:off x="7954038" y="2943040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5" name="四角形: 上の 2 つの角を丸める 529">
                  <a:extLst>
                    <a:ext uri="{FF2B5EF4-FFF2-40B4-BE49-F238E27FC236}">
                      <a16:creationId xmlns:a16="http://schemas.microsoft.com/office/drawing/2014/main" id="{AFD9B30D-12FE-4C89-BE2C-9AB836180847}"/>
                    </a:ext>
                  </a:extLst>
                </p:cNvPr>
                <p:cNvSpPr/>
                <p:nvPr/>
              </p:nvSpPr>
              <p:spPr>
                <a:xfrm rot="14211595">
                  <a:off x="7210172" y="2864467"/>
                  <a:ext cx="254536" cy="533640"/>
                </a:xfrm>
                <a:custGeom>
                  <a:avLst/>
                  <a:gdLst>
                    <a:gd name="connsiteX0" fmla="*/ 100259 w 200517"/>
                    <a:gd name="connsiteY0" fmla="*/ 0 h 399430"/>
                    <a:gd name="connsiteX1" fmla="*/ 100259 w 200517"/>
                    <a:gd name="connsiteY1" fmla="*/ 0 h 399430"/>
                    <a:gd name="connsiteX2" fmla="*/ 200518 w 200517"/>
                    <a:gd name="connsiteY2" fmla="*/ 100259 h 399430"/>
                    <a:gd name="connsiteX3" fmla="*/ 200517 w 200517"/>
                    <a:gd name="connsiteY3" fmla="*/ 399430 h 399430"/>
                    <a:gd name="connsiteX4" fmla="*/ 200517 w 200517"/>
                    <a:gd name="connsiteY4" fmla="*/ 399430 h 399430"/>
                    <a:gd name="connsiteX5" fmla="*/ 0 w 200517"/>
                    <a:gd name="connsiteY5" fmla="*/ 399430 h 399430"/>
                    <a:gd name="connsiteX6" fmla="*/ 0 w 200517"/>
                    <a:gd name="connsiteY6" fmla="*/ 399430 h 399430"/>
                    <a:gd name="connsiteX7" fmla="*/ 0 w 200517"/>
                    <a:gd name="connsiteY7" fmla="*/ 100259 h 399430"/>
                    <a:gd name="connsiteX8" fmla="*/ 100259 w 200517"/>
                    <a:gd name="connsiteY8" fmla="*/ 0 h 399430"/>
                    <a:gd name="connsiteX0" fmla="*/ 100259 w 298483"/>
                    <a:gd name="connsiteY0" fmla="*/ 50416 h 449846"/>
                    <a:gd name="connsiteX1" fmla="*/ 100259 w 298483"/>
                    <a:gd name="connsiteY1" fmla="*/ 50416 h 449846"/>
                    <a:gd name="connsiteX2" fmla="*/ 296552 w 298483"/>
                    <a:gd name="connsiteY2" fmla="*/ 2544 h 449846"/>
                    <a:gd name="connsiteX3" fmla="*/ 200518 w 298483"/>
                    <a:gd name="connsiteY3" fmla="*/ 150675 h 449846"/>
                    <a:gd name="connsiteX4" fmla="*/ 200517 w 298483"/>
                    <a:gd name="connsiteY4" fmla="*/ 449846 h 449846"/>
                    <a:gd name="connsiteX5" fmla="*/ 200517 w 298483"/>
                    <a:gd name="connsiteY5" fmla="*/ 449846 h 449846"/>
                    <a:gd name="connsiteX6" fmla="*/ 0 w 298483"/>
                    <a:gd name="connsiteY6" fmla="*/ 449846 h 449846"/>
                    <a:gd name="connsiteX7" fmla="*/ 0 w 298483"/>
                    <a:gd name="connsiteY7" fmla="*/ 449846 h 449846"/>
                    <a:gd name="connsiteX8" fmla="*/ 0 w 298483"/>
                    <a:gd name="connsiteY8" fmla="*/ 150675 h 449846"/>
                    <a:gd name="connsiteX9" fmla="*/ 100259 w 298483"/>
                    <a:gd name="connsiteY9" fmla="*/ 50416 h 449846"/>
                    <a:gd name="connsiteX0" fmla="*/ 296552 w 387992"/>
                    <a:gd name="connsiteY0" fmla="*/ 0 h 447302"/>
                    <a:gd name="connsiteX1" fmla="*/ 200518 w 387992"/>
                    <a:gd name="connsiteY1" fmla="*/ 148131 h 447302"/>
                    <a:gd name="connsiteX2" fmla="*/ 200517 w 387992"/>
                    <a:gd name="connsiteY2" fmla="*/ 447302 h 447302"/>
                    <a:gd name="connsiteX3" fmla="*/ 200517 w 387992"/>
                    <a:gd name="connsiteY3" fmla="*/ 447302 h 447302"/>
                    <a:gd name="connsiteX4" fmla="*/ 0 w 387992"/>
                    <a:gd name="connsiteY4" fmla="*/ 447302 h 447302"/>
                    <a:gd name="connsiteX5" fmla="*/ 0 w 387992"/>
                    <a:gd name="connsiteY5" fmla="*/ 447302 h 447302"/>
                    <a:gd name="connsiteX6" fmla="*/ 0 w 387992"/>
                    <a:gd name="connsiteY6" fmla="*/ 148131 h 447302"/>
                    <a:gd name="connsiteX7" fmla="*/ 100259 w 387992"/>
                    <a:gd name="connsiteY7" fmla="*/ 47872 h 447302"/>
                    <a:gd name="connsiteX8" fmla="*/ 100259 w 387992"/>
                    <a:gd name="connsiteY8" fmla="*/ 47872 h 447302"/>
                    <a:gd name="connsiteX9" fmla="*/ 387992 w 387992"/>
                    <a:gd name="connsiteY9" fmla="*/ 91440 h 447302"/>
                    <a:gd name="connsiteX0" fmla="*/ 296552 w 298483"/>
                    <a:gd name="connsiteY0" fmla="*/ 0 h 447302"/>
                    <a:gd name="connsiteX1" fmla="*/ 200518 w 298483"/>
                    <a:gd name="connsiteY1" fmla="*/ 148131 h 447302"/>
                    <a:gd name="connsiteX2" fmla="*/ 200517 w 298483"/>
                    <a:gd name="connsiteY2" fmla="*/ 447302 h 447302"/>
                    <a:gd name="connsiteX3" fmla="*/ 200517 w 298483"/>
                    <a:gd name="connsiteY3" fmla="*/ 447302 h 447302"/>
                    <a:gd name="connsiteX4" fmla="*/ 0 w 298483"/>
                    <a:gd name="connsiteY4" fmla="*/ 447302 h 447302"/>
                    <a:gd name="connsiteX5" fmla="*/ 0 w 298483"/>
                    <a:gd name="connsiteY5" fmla="*/ 447302 h 447302"/>
                    <a:gd name="connsiteX6" fmla="*/ 0 w 298483"/>
                    <a:gd name="connsiteY6" fmla="*/ 148131 h 447302"/>
                    <a:gd name="connsiteX7" fmla="*/ 100259 w 298483"/>
                    <a:gd name="connsiteY7" fmla="*/ 47872 h 447302"/>
                    <a:gd name="connsiteX8" fmla="*/ 100259 w 298483"/>
                    <a:gd name="connsiteY8" fmla="*/ 47872 h 447302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4554"/>
                    <a:gd name="connsiteY0" fmla="*/ 100259 h 438268"/>
                    <a:gd name="connsiteX1" fmla="*/ 200517 w 204554"/>
                    <a:gd name="connsiteY1" fmla="*/ 399430 h 438268"/>
                    <a:gd name="connsiteX2" fmla="*/ 204554 w 204554"/>
                    <a:gd name="connsiteY2" fmla="*/ 438268 h 438268"/>
                    <a:gd name="connsiteX3" fmla="*/ 0 w 204554"/>
                    <a:gd name="connsiteY3" fmla="*/ 399430 h 438268"/>
                    <a:gd name="connsiteX4" fmla="*/ 0 w 204554"/>
                    <a:gd name="connsiteY4" fmla="*/ 399430 h 438268"/>
                    <a:gd name="connsiteX5" fmla="*/ 0 w 204554"/>
                    <a:gd name="connsiteY5" fmla="*/ 100259 h 438268"/>
                    <a:gd name="connsiteX6" fmla="*/ 100259 w 204554"/>
                    <a:gd name="connsiteY6" fmla="*/ 0 h 438268"/>
                    <a:gd name="connsiteX7" fmla="*/ 100259 w 204554"/>
                    <a:gd name="connsiteY7" fmla="*/ 0 h 438268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0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100259 h 399430"/>
                    <a:gd name="connsiteX5" fmla="*/ 100259 w 200518"/>
                    <a:gd name="connsiteY5" fmla="*/ 0 h 399430"/>
                    <a:gd name="connsiteX6" fmla="*/ 100259 w 200518"/>
                    <a:gd name="connsiteY6" fmla="*/ 0 h 399430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399430 h 455205"/>
                    <a:gd name="connsiteX4" fmla="*/ 0 w 200518"/>
                    <a:gd name="connsiteY4" fmla="*/ 100259 h 455205"/>
                    <a:gd name="connsiteX5" fmla="*/ 100259 w 200518"/>
                    <a:gd name="connsiteY5" fmla="*/ 0 h 455205"/>
                    <a:gd name="connsiteX6" fmla="*/ 100259 w 200518"/>
                    <a:gd name="connsiteY6" fmla="*/ 0 h 455205"/>
                    <a:gd name="connsiteX0" fmla="*/ 208016 w 208016"/>
                    <a:gd name="connsiteY0" fmla="*/ 100259 h 455205"/>
                    <a:gd name="connsiteX1" fmla="*/ 207986 w 208016"/>
                    <a:gd name="connsiteY1" fmla="*/ 455205 h 455205"/>
                    <a:gd name="connsiteX2" fmla="*/ 7498 w 208016"/>
                    <a:gd name="connsiteY2" fmla="*/ 399430 h 455205"/>
                    <a:gd name="connsiteX3" fmla="*/ 0 w 208016"/>
                    <a:gd name="connsiteY3" fmla="*/ 436118 h 455205"/>
                    <a:gd name="connsiteX4" fmla="*/ 7498 w 208016"/>
                    <a:gd name="connsiteY4" fmla="*/ 100259 h 455205"/>
                    <a:gd name="connsiteX5" fmla="*/ 107757 w 208016"/>
                    <a:gd name="connsiteY5" fmla="*/ 0 h 455205"/>
                    <a:gd name="connsiteX6" fmla="*/ 107757 w 208016"/>
                    <a:gd name="connsiteY6" fmla="*/ 0 h 455205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100259 h 455205"/>
                    <a:gd name="connsiteX4" fmla="*/ 100259 w 200518"/>
                    <a:gd name="connsiteY4" fmla="*/ 0 h 455205"/>
                    <a:gd name="connsiteX5" fmla="*/ 100259 w 200518"/>
                    <a:gd name="connsiteY5" fmla="*/ 0 h 455205"/>
                    <a:gd name="connsiteX0" fmla="*/ 214623 w 214623"/>
                    <a:gd name="connsiteY0" fmla="*/ 100259 h 455205"/>
                    <a:gd name="connsiteX1" fmla="*/ 214593 w 214623"/>
                    <a:gd name="connsiteY1" fmla="*/ 455205 h 455205"/>
                    <a:gd name="connsiteX2" fmla="*/ 0 w 214623"/>
                    <a:gd name="connsiteY2" fmla="*/ 441811 h 455205"/>
                    <a:gd name="connsiteX3" fmla="*/ 14105 w 214623"/>
                    <a:gd name="connsiteY3" fmla="*/ 100259 h 455205"/>
                    <a:gd name="connsiteX4" fmla="*/ 114364 w 214623"/>
                    <a:gd name="connsiteY4" fmla="*/ 0 h 455205"/>
                    <a:gd name="connsiteX5" fmla="*/ 114364 w 214623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3520" h="455205">
                      <a:moveTo>
                        <a:pt x="233520" y="169950"/>
                      </a:moveTo>
                      <a:lnTo>
                        <a:pt x="214593" y="455205"/>
                      </a:lnTo>
                      <a:lnTo>
                        <a:pt x="0" y="441811"/>
                      </a:lnTo>
                      <a:lnTo>
                        <a:pt x="14105" y="100259"/>
                      </a:lnTo>
                      <a:cubicBezTo>
                        <a:pt x="14105" y="44887"/>
                        <a:pt x="58992" y="0"/>
                        <a:pt x="114364" y="0"/>
                      </a:cubicBezTo>
                      <a:lnTo>
                        <a:pt x="114364" y="0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36" name="グループ化 635">
                  <a:extLst>
                    <a:ext uri="{FF2B5EF4-FFF2-40B4-BE49-F238E27FC236}">
                      <a16:creationId xmlns:a16="http://schemas.microsoft.com/office/drawing/2014/main" id="{AF6106F0-735A-4F1F-9269-2B1C35F3F5F5}"/>
                    </a:ext>
                  </a:extLst>
                </p:cNvPr>
                <p:cNvGrpSpPr/>
                <p:nvPr/>
              </p:nvGrpSpPr>
              <p:grpSpPr>
                <a:xfrm rot="253437">
                  <a:off x="7334399" y="2626875"/>
                  <a:ext cx="536347" cy="485664"/>
                  <a:chOff x="7284540" y="2638033"/>
                  <a:chExt cx="536347" cy="485664"/>
                </a:xfrm>
              </p:grpSpPr>
              <p:sp>
                <p:nvSpPr>
                  <p:cNvPr id="637" name="フリーフォーム: 図形 636">
                    <a:extLst>
                      <a:ext uri="{FF2B5EF4-FFF2-40B4-BE49-F238E27FC236}">
                        <a16:creationId xmlns:a16="http://schemas.microsoft.com/office/drawing/2014/main" id="{0554B45E-C96A-4320-A0E0-F8CEEB347814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623309" y="2770975"/>
                    <a:ext cx="303489" cy="37606"/>
                  </a:xfrm>
                  <a:custGeom>
                    <a:avLst/>
                    <a:gdLst>
                      <a:gd name="connsiteX0" fmla="*/ 50813 w 629558"/>
                      <a:gd name="connsiteY0" fmla="*/ 0 h 78009"/>
                      <a:gd name="connsiteX1" fmla="*/ 578745 w 629558"/>
                      <a:gd name="connsiteY1" fmla="*/ 0 h 78009"/>
                      <a:gd name="connsiteX2" fmla="*/ 629558 w 629558"/>
                      <a:gd name="connsiteY2" fmla="*/ 50813 h 78009"/>
                      <a:gd name="connsiteX3" fmla="*/ 629558 w 629558"/>
                      <a:gd name="connsiteY3" fmla="*/ 78009 h 78009"/>
                      <a:gd name="connsiteX4" fmla="*/ 0 w 629558"/>
                      <a:gd name="connsiteY4" fmla="*/ 78009 h 78009"/>
                      <a:gd name="connsiteX5" fmla="*/ 0 w 629558"/>
                      <a:gd name="connsiteY5" fmla="*/ 50813 h 78009"/>
                      <a:gd name="connsiteX6" fmla="*/ 50813 w 629558"/>
                      <a:gd name="connsiteY6" fmla="*/ 0 h 78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29558" h="78009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78009"/>
                        </a:lnTo>
                        <a:lnTo>
                          <a:pt x="0" y="78009"/>
                        </a:ln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8" name="フリーフォーム: 図形 637">
                    <a:extLst>
                      <a:ext uri="{FF2B5EF4-FFF2-40B4-BE49-F238E27FC236}">
                        <a16:creationId xmlns:a16="http://schemas.microsoft.com/office/drawing/2014/main" id="{A720ACC1-E799-4ED1-A869-D7FDFB6CDDE4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400969" y="2681285"/>
                    <a:ext cx="303489" cy="536347"/>
                  </a:xfrm>
                  <a:custGeom>
                    <a:avLst/>
                    <a:gdLst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207317 w 629558"/>
                      <a:gd name="connsiteY11" fmla="*/ 304874 h 1112600"/>
                      <a:gd name="connsiteX12" fmla="*/ 152437 w 629558"/>
                      <a:gd name="connsiteY12" fmla="*/ 304874 h 1112600"/>
                      <a:gd name="connsiteX13" fmla="*/ 0 w 629558"/>
                      <a:gd name="connsiteY13" fmla="*/ 152437 h 1112600"/>
                      <a:gd name="connsiteX14" fmla="*/ 0 w 629558"/>
                      <a:gd name="connsiteY14" fmla="*/ 50813 h 1112600"/>
                      <a:gd name="connsiteX15" fmla="*/ 50813 w 629558"/>
                      <a:gd name="connsiteY15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152437 w 629558"/>
                      <a:gd name="connsiteY11" fmla="*/ 304874 h 1112600"/>
                      <a:gd name="connsiteX12" fmla="*/ 0 w 629558"/>
                      <a:gd name="connsiteY12" fmla="*/ 152437 h 1112600"/>
                      <a:gd name="connsiteX13" fmla="*/ 0 w 629558"/>
                      <a:gd name="connsiteY13" fmla="*/ 50813 h 1112600"/>
                      <a:gd name="connsiteX14" fmla="*/ 50813 w 629558"/>
                      <a:gd name="connsiteY14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9534 w 629558"/>
                      <a:gd name="connsiteY5" fmla="*/ 322482 h 1112600"/>
                      <a:gd name="connsiteX6" fmla="*/ 429534 w 629558"/>
                      <a:gd name="connsiteY6" fmla="*/ 997845 h 1112600"/>
                      <a:gd name="connsiteX7" fmla="*/ 314779 w 629558"/>
                      <a:gd name="connsiteY7" fmla="*/ 1112600 h 1112600"/>
                      <a:gd name="connsiteX8" fmla="*/ 200024 w 629558"/>
                      <a:gd name="connsiteY8" fmla="*/ 997845 h 1112600"/>
                      <a:gd name="connsiteX9" fmla="*/ 200024 w 629558"/>
                      <a:gd name="connsiteY9" fmla="*/ 322482 h 1112600"/>
                      <a:gd name="connsiteX10" fmla="*/ 152437 w 629558"/>
                      <a:gd name="connsiteY10" fmla="*/ 304874 h 1112600"/>
                      <a:gd name="connsiteX11" fmla="*/ 0 w 629558"/>
                      <a:gd name="connsiteY11" fmla="*/ 152437 h 1112600"/>
                      <a:gd name="connsiteX12" fmla="*/ 0 w 629558"/>
                      <a:gd name="connsiteY12" fmla="*/ 50813 h 1112600"/>
                      <a:gd name="connsiteX13" fmla="*/ 50813 w 629558"/>
                      <a:gd name="connsiteY13" fmla="*/ 0 h 1112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29558" h="1112600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152437"/>
                        </a:lnTo>
                        <a:cubicBezTo>
                          <a:pt x="629558" y="236626"/>
                          <a:pt x="561310" y="304874"/>
                          <a:pt x="477121" y="304874"/>
                        </a:cubicBezTo>
                        <a:lnTo>
                          <a:pt x="429534" y="322482"/>
                        </a:lnTo>
                        <a:lnTo>
                          <a:pt x="429534" y="997845"/>
                        </a:lnTo>
                        <a:cubicBezTo>
                          <a:pt x="429534" y="1061222"/>
                          <a:pt x="378156" y="1112600"/>
                          <a:pt x="314779" y="1112600"/>
                        </a:cubicBezTo>
                        <a:cubicBezTo>
                          <a:pt x="251402" y="1112600"/>
                          <a:pt x="200024" y="1061222"/>
                          <a:pt x="200024" y="997845"/>
                        </a:cubicBezTo>
                        <a:lnTo>
                          <a:pt x="200024" y="322482"/>
                        </a:lnTo>
                        <a:lnTo>
                          <a:pt x="152437" y="304874"/>
                        </a:lnTo>
                        <a:cubicBezTo>
                          <a:pt x="68248" y="304874"/>
                          <a:pt x="0" y="236626"/>
                          <a:pt x="0" y="152437"/>
                        </a:cubicBez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9" name="フリーフォーム: 図形 638">
                    <a:extLst>
                      <a:ext uri="{FF2B5EF4-FFF2-40B4-BE49-F238E27FC236}">
                        <a16:creationId xmlns:a16="http://schemas.microsoft.com/office/drawing/2014/main" id="{6D4809D2-A2F0-41AB-8E2A-44DE859E146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7435216" y="2861887"/>
                    <a:ext cx="262880" cy="261810"/>
                  </a:xfrm>
                  <a:custGeom>
                    <a:avLst/>
                    <a:gdLst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372385 w 805317"/>
                      <a:gd name="connsiteY3" fmla="*/ 0 h 802037"/>
                      <a:gd name="connsiteX4" fmla="*/ 700786 w 805317"/>
                      <a:gd name="connsiteY4" fmla="*/ 0 h 802037"/>
                      <a:gd name="connsiteX5" fmla="*/ 805317 w 805317"/>
                      <a:gd name="connsiteY5" fmla="*/ 104531 h 802037"/>
                      <a:gd name="connsiteX6" fmla="*/ 805316 w 805317"/>
                      <a:gd name="connsiteY6" fmla="*/ 104531 h 802037"/>
                      <a:gd name="connsiteX7" fmla="*/ 741473 w 805317"/>
                      <a:gd name="connsiteY7" fmla="*/ 200847 h 802037"/>
                      <a:gd name="connsiteX8" fmla="*/ 730490 w 805317"/>
                      <a:gd name="connsiteY8" fmla="*/ 203065 h 802037"/>
                      <a:gd name="connsiteX9" fmla="*/ 738828 w 805317"/>
                      <a:gd name="connsiteY9" fmla="*/ 204748 h 802037"/>
                      <a:gd name="connsiteX10" fmla="*/ 802671 w 805317"/>
                      <a:gd name="connsiteY10" fmla="*/ 301065 h 802037"/>
                      <a:gd name="connsiteX11" fmla="*/ 802670 w 805317"/>
                      <a:gd name="connsiteY11" fmla="*/ 301064 h 802037"/>
                      <a:gd name="connsiteX12" fmla="*/ 738827 w 805317"/>
                      <a:gd name="connsiteY12" fmla="*/ 397381 h 802037"/>
                      <a:gd name="connsiteX13" fmla="*/ 718897 w 805317"/>
                      <a:gd name="connsiteY13" fmla="*/ 401404 h 802037"/>
                      <a:gd name="connsiteX14" fmla="*/ 729401 w 805317"/>
                      <a:gd name="connsiteY14" fmla="*/ 403525 h 802037"/>
                      <a:gd name="connsiteX15" fmla="*/ 793244 w 805317"/>
                      <a:gd name="connsiteY15" fmla="*/ 499842 h 802037"/>
                      <a:gd name="connsiteX16" fmla="*/ 793243 w 805317"/>
                      <a:gd name="connsiteY16" fmla="*/ 499841 h 802037"/>
                      <a:gd name="connsiteX17" fmla="*/ 729400 w 805317"/>
                      <a:gd name="connsiteY17" fmla="*/ 596158 h 802037"/>
                      <a:gd name="connsiteX18" fmla="*/ 711705 w 805317"/>
                      <a:gd name="connsiteY18" fmla="*/ 599730 h 802037"/>
                      <a:gd name="connsiteX19" fmla="*/ 716963 w 805317"/>
                      <a:gd name="connsiteY19" fmla="*/ 600792 h 802037"/>
                      <a:gd name="connsiteX20" fmla="*/ 780806 w 805317"/>
                      <a:gd name="connsiteY20" fmla="*/ 697108 h 802037"/>
                      <a:gd name="connsiteX21" fmla="*/ 780805 w 805317"/>
                      <a:gd name="connsiteY21" fmla="*/ 697108 h 802037"/>
                      <a:gd name="connsiteX22" fmla="*/ 676274 w 805317"/>
                      <a:gd name="connsiteY22" fmla="*/ 801639 h 802037"/>
                      <a:gd name="connsiteX23" fmla="*/ 410797 w 805317"/>
                      <a:gd name="connsiteY23" fmla="*/ 801638 h 802037"/>
                      <a:gd name="connsiteX24" fmla="*/ 406839 w 805317"/>
                      <a:gd name="connsiteY24" fmla="*/ 802037 h 802037"/>
                      <a:gd name="connsiteX25" fmla="*/ 298829 w 805317"/>
                      <a:gd name="connsiteY25" fmla="*/ 802037 h 802037"/>
                      <a:gd name="connsiteX26" fmla="*/ 0 w 805317"/>
                      <a:gd name="connsiteY26" fmla="*/ 503208 h 802037"/>
                      <a:gd name="connsiteX27" fmla="*/ 0 w 805317"/>
                      <a:gd name="connsiteY27" fmla="*/ 299923 h 802037"/>
                      <a:gd name="connsiteX28" fmla="*/ 182511 w 805317"/>
                      <a:gd name="connsiteY28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700786 w 805317"/>
                      <a:gd name="connsiteY3" fmla="*/ 0 h 802037"/>
                      <a:gd name="connsiteX4" fmla="*/ 805317 w 805317"/>
                      <a:gd name="connsiteY4" fmla="*/ 104531 h 802037"/>
                      <a:gd name="connsiteX5" fmla="*/ 805316 w 805317"/>
                      <a:gd name="connsiteY5" fmla="*/ 104531 h 802037"/>
                      <a:gd name="connsiteX6" fmla="*/ 741473 w 805317"/>
                      <a:gd name="connsiteY6" fmla="*/ 200847 h 802037"/>
                      <a:gd name="connsiteX7" fmla="*/ 730490 w 805317"/>
                      <a:gd name="connsiteY7" fmla="*/ 203065 h 802037"/>
                      <a:gd name="connsiteX8" fmla="*/ 738828 w 805317"/>
                      <a:gd name="connsiteY8" fmla="*/ 204748 h 802037"/>
                      <a:gd name="connsiteX9" fmla="*/ 802671 w 805317"/>
                      <a:gd name="connsiteY9" fmla="*/ 301065 h 802037"/>
                      <a:gd name="connsiteX10" fmla="*/ 802670 w 805317"/>
                      <a:gd name="connsiteY10" fmla="*/ 301064 h 802037"/>
                      <a:gd name="connsiteX11" fmla="*/ 738827 w 805317"/>
                      <a:gd name="connsiteY11" fmla="*/ 397381 h 802037"/>
                      <a:gd name="connsiteX12" fmla="*/ 718897 w 805317"/>
                      <a:gd name="connsiteY12" fmla="*/ 401404 h 802037"/>
                      <a:gd name="connsiteX13" fmla="*/ 729401 w 805317"/>
                      <a:gd name="connsiteY13" fmla="*/ 403525 h 802037"/>
                      <a:gd name="connsiteX14" fmla="*/ 793244 w 805317"/>
                      <a:gd name="connsiteY14" fmla="*/ 499842 h 802037"/>
                      <a:gd name="connsiteX15" fmla="*/ 793243 w 805317"/>
                      <a:gd name="connsiteY15" fmla="*/ 499841 h 802037"/>
                      <a:gd name="connsiteX16" fmla="*/ 729400 w 805317"/>
                      <a:gd name="connsiteY16" fmla="*/ 596158 h 802037"/>
                      <a:gd name="connsiteX17" fmla="*/ 711705 w 805317"/>
                      <a:gd name="connsiteY17" fmla="*/ 599730 h 802037"/>
                      <a:gd name="connsiteX18" fmla="*/ 716963 w 805317"/>
                      <a:gd name="connsiteY18" fmla="*/ 600792 h 802037"/>
                      <a:gd name="connsiteX19" fmla="*/ 780806 w 805317"/>
                      <a:gd name="connsiteY19" fmla="*/ 697108 h 802037"/>
                      <a:gd name="connsiteX20" fmla="*/ 780805 w 805317"/>
                      <a:gd name="connsiteY20" fmla="*/ 697108 h 802037"/>
                      <a:gd name="connsiteX21" fmla="*/ 676274 w 805317"/>
                      <a:gd name="connsiteY21" fmla="*/ 801639 h 802037"/>
                      <a:gd name="connsiteX22" fmla="*/ 410797 w 805317"/>
                      <a:gd name="connsiteY22" fmla="*/ 801638 h 802037"/>
                      <a:gd name="connsiteX23" fmla="*/ 406839 w 805317"/>
                      <a:gd name="connsiteY23" fmla="*/ 802037 h 802037"/>
                      <a:gd name="connsiteX24" fmla="*/ 298829 w 805317"/>
                      <a:gd name="connsiteY24" fmla="*/ 802037 h 802037"/>
                      <a:gd name="connsiteX25" fmla="*/ 0 w 805317"/>
                      <a:gd name="connsiteY25" fmla="*/ 503208 h 802037"/>
                      <a:gd name="connsiteX26" fmla="*/ 0 w 805317"/>
                      <a:gd name="connsiteY26" fmla="*/ 299923 h 802037"/>
                      <a:gd name="connsiteX27" fmla="*/ 182511 w 805317"/>
                      <a:gd name="connsiteY27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406839 w 805317"/>
                      <a:gd name="connsiteY22" fmla="*/ 802037 h 802037"/>
                      <a:gd name="connsiteX23" fmla="*/ 298829 w 805317"/>
                      <a:gd name="connsiteY23" fmla="*/ 802037 h 802037"/>
                      <a:gd name="connsiteX24" fmla="*/ 0 w 805317"/>
                      <a:gd name="connsiteY24" fmla="*/ 503208 h 802037"/>
                      <a:gd name="connsiteX25" fmla="*/ 0 w 805317"/>
                      <a:gd name="connsiteY25" fmla="*/ 299923 h 802037"/>
                      <a:gd name="connsiteX26" fmla="*/ 182511 w 805317"/>
                      <a:gd name="connsiteY26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298829 w 805317"/>
                      <a:gd name="connsiteY22" fmla="*/ 802037 h 802037"/>
                      <a:gd name="connsiteX23" fmla="*/ 0 w 805317"/>
                      <a:gd name="connsiteY23" fmla="*/ 503208 h 802037"/>
                      <a:gd name="connsiteX24" fmla="*/ 0 w 805317"/>
                      <a:gd name="connsiteY24" fmla="*/ 299923 h 802037"/>
                      <a:gd name="connsiteX25" fmla="*/ 182511 w 805317"/>
                      <a:gd name="connsiteY25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298829 w 805317"/>
                      <a:gd name="connsiteY21" fmla="*/ 802037 h 802037"/>
                      <a:gd name="connsiteX22" fmla="*/ 0 w 805317"/>
                      <a:gd name="connsiteY22" fmla="*/ 503208 h 802037"/>
                      <a:gd name="connsiteX23" fmla="*/ 0 w 805317"/>
                      <a:gd name="connsiteY23" fmla="*/ 299923 h 802037"/>
                      <a:gd name="connsiteX24" fmla="*/ 182511 w 805317"/>
                      <a:gd name="connsiteY24" fmla="*/ 24578 h 802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05317" h="802037">
                        <a:moveTo>
                          <a:pt x="182511" y="24578"/>
                        </a:moveTo>
                        <a:cubicBezTo>
                          <a:pt x="218263" y="9456"/>
                          <a:pt x="257569" y="1094"/>
                          <a:pt x="298829" y="1094"/>
                        </a:cubicBezTo>
                        <a:lnTo>
                          <a:pt x="700786" y="0"/>
                        </a:lnTo>
                        <a:cubicBezTo>
                          <a:pt x="758517" y="0"/>
                          <a:pt x="805317" y="46800"/>
                          <a:pt x="805317" y="104531"/>
                        </a:cubicBezTo>
                        <a:lnTo>
                          <a:pt x="805316" y="104531"/>
                        </a:lnTo>
                        <a:cubicBezTo>
                          <a:pt x="805316" y="147829"/>
                          <a:pt x="778991" y="184979"/>
                          <a:pt x="741473" y="200847"/>
                        </a:cubicBezTo>
                        <a:lnTo>
                          <a:pt x="730490" y="203065"/>
                        </a:lnTo>
                        <a:lnTo>
                          <a:pt x="738828" y="204748"/>
                        </a:lnTo>
                        <a:cubicBezTo>
                          <a:pt x="776346" y="220617"/>
                          <a:pt x="802671" y="257766"/>
                          <a:pt x="802671" y="301065"/>
                        </a:cubicBezTo>
                        <a:lnTo>
                          <a:pt x="802670" y="301064"/>
                        </a:lnTo>
                        <a:cubicBezTo>
                          <a:pt x="802670" y="344363"/>
                          <a:pt x="776345" y="381512"/>
                          <a:pt x="738827" y="397381"/>
                        </a:cubicBezTo>
                        <a:lnTo>
                          <a:pt x="718897" y="401404"/>
                        </a:lnTo>
                        <a:lnTo>
                          <a:pt x="729401" y="403525"/>
                        </a:lnTo>
                        <a:cubicBezTo>
                          <a:pt x="766919" y="419394"/>
                          <a:pt x="793244" y="456543"/>
                          <a:pt x="793244" y="499842"/>
                        </a:cubicBezTo>
                        <a:lnTo>
                          <a:pt x="793243" y="499841"/>
                        </a:lnTo>
                        <a:cubicBezTo>
                          <a:pt x="793243" y="543140"/>
                          <a:pt x="766918" y="580289"/>
                          <a:pt x="729400" y="596158"/>
                        </a:cubicBezTo>
                        <a:lnTo>
                          <a:pt x="711705" y="599730"/>
                        </a:lnTo>
                        <a:lnTo>
                          <a:pt x="716963" y="600792"/>
                        </a:lnTo>
                        <a:cubicBezTo>
                          <a:pt x="754481" y="616660"/>
                          <a:pt x="780806" y="653810"/>
                          <a:pt x="780806" y="697108"/>
                        </a:cubicBezTo>
                        <a:lnTo>
                          <a:pt x="780805" y="697108"/>
                        </a:lnTo>
                        <a:cubicBezTo>
                          <a:pt x="780805" y="754839"/>
                          <a:pt x="734005" y="801639"/>
                          <a:pt x="676274" y="801639"/>
                        </a:cubicBezTo>
                        <a:lnTo>
                          <a:pt x="298829" y="802037"/>
                        </a:lnTo>
                        <a:cubicBezTo>
                          <a:pt x="133790" y="802037"/>
                          <a:pt x="0" y="668247"/>
                          <a:pt x="0" y="503208"/>
                        </a:cubicBezTo>
                        <a:lnTo>
                          <a:pt x="0" y="299923"/>
                        </a:lnTo>
                        <a:cubicBezTo>
                          <a:pt x="0" y="176144"/>
                          <a:pt x="75257" y="69942"/>
                          <a:pt x="182511" y="2457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23" name="グループ化 622">
                <a:extLst>
                  <a:ext uri="{FF2B5EF4-FFF2-40B4-BE49-F238E27FC236}">
                    <a16:creationId xmlns:a16="http://schemas.microsoft.com/office/drawing/2014/main" id="{EAFDCEA5-748D-4C7E-974E-085A71CE8E77}"/>
                  </a:ext>
                </a:extLst>
              </p:cNvPr>
              <p:cNvGrpSpPr/>
              <p:nvPr/>
            </p:nvGrpSpPr>
            <p:grpSpPr>
              <a:xfrm>
                <a:off x="7379433" y="3504160"/>
                <a:ext cx="1124296" cy="390005"/>
                <a:chOff x="1562021" y="3512395"/>
                <a:chExt cx="916860" cy="390005"/>
              </a:xfrm>
            </p:grpSpPr>
            <p:sp>
              <p:nvSpPr>
                <p:cNvPr id="624" name="台形 28">
                  <a:extLst>
                    <a:ext uri="{FF2B5EF4-FFF2-40B4-BE49-F238E27FC236}">
                      <a16:creationId xmlns:a16="http://schemas.microsoft.com/office/drawing/2014/main" id="{A4C302B3-F3F6-419B-B13C-4412C413A289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5" name="四角形: 角を丸くする 624">
                  <a:extLst>
                    <a:ext uri="{FF2B5EF4-FFF2-40B4-BE49-F238E27FC236}">
                      <a16:creationId xmlns:a16="http://schemas.microsoft.com/office/drawing/2014/main" id="{712599A9-9F6C-437E-A30E-3B09AC398C89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6" name="四角形: 角を丸くする 625">
                  <a:extLst>
                    <a:ext uri="{FF2B5EF4-FFF2-40B4-BE49-F238E27FC236}">
                      <a16:creationId xmlns:a16="http://schemas.microsoft.com/office/drawing/2014/main" id="{04A1FE6C-8515-4AC2-AC41-2F55E670C469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60" name="グループ化 759">
              <a:extLst>
                <a:ext uri="{FF2B5EF4-FFF2-40B4-BE49-F238E27FC236}">
                  <a16:creationId xmlns:a16="http://schemas.microsoft.com/office/drawing/2014/main" id="{073954F5-8488-48C2-9CD2-398C791651C7}"/>
                </a:ext>
              </a:extLst>
            </p:cNvPr>
            <p:cNvGrpSpPr/>
            <p:nvPr/>
          </p:nvGrpSpPr>
          <p:grpSpPr>
            <a:xfrm>
              <a:off x="6552883" y="1890095"/>
              <a:ext cx="2691442" cy="1637420"/>
              <a:chOff x="-2234242" y="4809709"/>
              <a:chExt cx="2691442" cy="1637420"/>
            </a:xfrm>
          </p:grpSpPr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0071BC01-50DE-45A9-BA72-A55FA1E02BF8}"/>
                  </a:ext>
                </a:extLst>
              </p:cNvPr>
              <p:cNvSpPr/>
              <p:nvPr/>
            </p:nvSpPr>
            <p:spPr>
              <a:xfrm>
                <a:off x="-582712" y="5015977"/>
                <a:ext cx="608924" cy="611498"/>
              </a:xfrm>
              <a:custGeom>
                <a:avLst/>
                <a:gdLst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1904 w 676156"/>
                  <a:gd name="connsiteY8" fmla="*/ 0 h 738082"/>
                  <a:gd name="connsiteX9" fmla="*/ 357512 w 676156"/>
                  <a:gd name="connsiteY9" fmla="*/ 0 h 738082"/>
                  <a:gd name="connsiteX10" fmla="*/ 531068 w 676156"/>
                  <a:gd name="connsiteY10" fmla="*/ 173556 h 738082"/>
                  <a:gd name="connsiteX11" fmla="*/ 531068 w 676156"/>
                  <a:gd name="connsiteY11" fmla="*/ 185954 h 738082"/>
                  <a:gd name="connsiteX12" fmla="*/ 560659 w 676156"/>
                  <a:gd name="connsiteY12" fmla="*/ 205905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22641 w 676156"/>
                  <a:gd name="connsiteY31" fmla="*/ 210029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560659 w 676156"/>
                  <a:gd name="connsiteY13" fmla="*/ 205905 h 738082"/>
                  <a:gd name="connsiteX14" fmla="*/ 629333 w 676156"/>
                  <a:gd name="connsiteY14" fmla="*/ 166256 h 738082"/>
                  <a:gd name="connsiteX15" fmla="*/ 647607 w 676156"/>
                  <a:gd name="connsiteY15" fmla="*/ 171153 h 738082"/>
                  <a:gd name="connsiteX16" fmla="*/ 674362 w 676156"/>
                  <a:gd name="connsiteY16" fmla="*/ 217493 h 738082"/>
                  <a:gd name="connsiteX17" fmla="*/ 669465 w 676156"/>
                  <a:gd name="connsiteY17" fmla="*/ 235768 h 738082"/>
                  <a:gd name="connsiteX18" fmla="*/ 624326 w 676156"/>
                  <a:gd name="connsiteY18" fmla="*/ 261829 h 738082"/>
                  <a:gd name="connsiteX19" fmla="*/ 629316 w 676156"/>
                  <a:gd name="connsiteY19" fmla="*/ 267876 h 738082"/>
                  <a:gd name="connsiteX20" fmla="*/ 670098 w 676156"/>
                  <a:gd name="connsiteY20" fmla="*/ 401387 h 738082"/>
                  <a:gd name="connsiteX21" fmla="*/ 670098 w 676156"/>
                  <a:gd name="connsiteY21" fmla="*/ 692348 h 738082"/>
                  <a:gd name="connsiteX22" fmla="*/ 624364 w 676156"/>
                  <a:gd name="connsiteY22" fmla="*/ 738082 h 738082"/>
                  <a:gd name="connsiteX23" fmla="*/ 65052 w 676156"/>
                  <a:gd name="connsiteY23" fmla="*/ 738082 h 738082"/>
                  <a:gd name="connsiteX24" fmla="*/ 19318 w 676156"/>
                  <a:gd name="connsiteY24" fmla="*/ 692348 h 738082"/>
                  <a:gd name="connsiteX25" fmla="*/ 19318 w 676156"/>
                  <a:gd name="connsiteY25" fmla="*/ 401387 h 738082"/>
                  <a:gd name="connsiteX26" fmla="*/ 60100 w 676156"/>
                  <a:gd name="connsiteY26" fmla="*/ 267876 h 738082"/>
                  <a:gd name="connsiteX27" fmla="*/ 60811 w 676156"/>
                  <a:gd name="connsiteY27" fmla="*/ 267014 h 738082"/>
                  <a:gd name="connsiteX28" fmla="*/ 6691 w 676156"/>
                  <a:gd name="connsiteY28" fmla="*/ 235768 h 738082"/>
                  <a:gd name="connsiteX29" fmla="*/ 1794 w 676156"/>
                  <a:gd name="connsiteY29" fmla="*/ 217493 h 738082"/>
                  <a:gd name="connsiteX30" fmla="*/ 28549 w 676156"/>
                  <a:gd name="connsiteY30" fmla="*/ 171153 h 738082"/>
                  <a:gd name="connsiteX31" fmla="*/ 46823 w 676156"/>
                  <a:gd name="connsiteY31" fmla="*/ 166256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85954 h 738082"/>
                  <a:gd name="connsiteX32" fmla="*/ 158348 w 676156"/>
                  <a:gd name="connsiteY32" fmla="*/ 173556 h 738082"/>
                  <a:gd name="connsiteX33" fmla="*/ 331904 w 676156"/>
                  <a:gd name="connsiteY33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73556 h 738082"/>
                  <a:gd name="connsiteX32" fmla="*/ 331904 w 676156"/>
                  <a:gd name="connsiteY32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629333 w 676156"/>
                  <a:gd name="connsiteY12" fmla="*/ 166256 h 738082"/>
                  <a:gd name="connsiteX13" fmla="*/ 647607 w 676156"/>
                  <a:gd name="connsiteY13" fmla="*/ 171153 h 738082"/>
                  <a:gd name="connsiteX14" fmla="*/ 674362 w 676156"/>
                  <a:gd name="connsiteY14" fmla="*/ 217493 h 738082"/>
                  <a:gd name="connsiteX15" fmla="*/ 669465 w 676156"/>
                  <a:gd name="connsiteY15" fmla="*/ 235768 h 738082"/>
                  <a:gd name="connsiteX16" fmla="*/ 624326 w 676156"/>
                  <a:gd name="connsiteY16" fmla="*/ 261829 h 738082"/>
                  <a:gd name="connsiteX17" fmla="*/ 629316 w 676156"/>
                  <a:gd name="connsiteY17" fmla="*/ 267876 h 738082"/>
                  <a:gd name="connsiteX18" fmla="*/ 670098 w 676156"/>
                  <a:gd name="connsiteY18" fmla="*/ 401387 h 738082"/>
                  <a:gd name="connsiteX19" fmla="*/ 670098 w 676156"/>
                  <a:gd name="connsiteY19" fmla="*/ 692348 h 738082"/>
                  <a:gd name="connsiteX20" fmla="*/ 624364 w 676156"/>
                  <a:gd name="connsiteY20" fmla="*/ 738082 h 738082"/>
                  <a:gd name="connsiteX21" fmla="*/ 65052 w 676156"/>
                  <a:gd name="connsiteY21" fmla="*/ 738082 h 738082"/>
                  <a:gd name="connsiteX22" fmla="*/ 19318 w 676156"/>
                  <a:gd name="connsiteY22" fmla="*/ 692348 h 738082"/>
                  <a:gd name="connsiteX23" fmla="*/ 19318 w 676156"/>
                  <a:gd name="connsiteY23" fmla="*/ 401387 h 738082"/>
                  <a:gd name="connsiteX24" fmla="*/ 60100 w 676156"/>
                  <a:gd name="connsiteY24" fmla="*/ 267876 h 738082"/>
                  <a:gd name="connsiteX25" fmla="*/ 60811 w 676156"/>
                  <a:gd name="connsiteY25" fmla="*/ 267014 h 738082"/>
                  <a:gd name="connsiteX26" fmla="*/ 6691 w 676156"/>
                  <a:gd name="connsiteY26" fmla="*/ 235768 h 738082"/>
                  <a:gd name="connsiteX27" fmla="*/ 1794 w 676156"/>
                  <a:gd name="connsiteY27" fmla="*/ 217493 h 738082"/>
                  <a:gd name="connsiteX28" fmla="*/ 28549 w 676156"/>
                  <a:gd name="connsiteY28" fmla="*/ 171153 h 738082"/>
                  <a:gd name="connsiteX29" fmla="*/ 46823 w 676156"/>
                  <a:gd name="connsiteY29" fmla="*/ 166256 h 738082"/>
                  <a:gd name="connsiteX30" fmla="*/ 158348 w 676156"/>
                  <a:gd name="connsiteY30" fmla="*/ 173556 h 738082"/>
                  <a:gd name="connsiteX31" fmla="*/ 331904 w 676156"/>
                  <a:gd name="connsiteY31" fmla="*/ 0 h 738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76156" h="738082">
                    <a:moveTo>
                      <a:pt x="335092" y="26194"/>
                    </a:moveTo>
                    <a:cubicBezTo>
                      <a:pt x="268172" y="26194"/>
                      <a:pt x="213923" y="80443"/>
                      <a:pt x="213923" y="147363"/>
                    </a:cubicBezTo>
                    <a:lnTo>
                      <a:pt x="213923" y="167049"/>
                    </a:lnTo>
                    <a:lnTo>
                      <a:pt x="258111" y="162594"/>
                    </a:lnTo>
                    <a:lnTo>
                      <a:pt x="431305" y="162594"/>
                    </a:lnTo>
                    <a:lnTo>
                      <a:pt x="475493" y="167049"/>
                    </a:lnTo>
                    <a:lnTo>
                      <a:pt x="475493" y="147363"/>
                    </a:lnTo>
                    <a:cubicBezTo>
                      <a:pt x="475493" y="80443"/>
                      <a:pt x="421244" y="26194"/>
                      <a:pt x="354324" y="26194"/>
                    </a:cubicBezTo>
                    <a:lnTo>
                      <a:pt x="335092" y="26194"/>
                    </a:lnTo>
                    <a:close/>
                    <a:moveTo>
                      <a:pt x="331904" y="0"/>
                    </a:moveTo>
                    <a:lnTo>
                      <a:pt x="357512" y="0"/>
                    </a:lnTo>
                    <a:cubicBezTo>
                      <a:pt x="453364" y="0"/>
                      <a:pt x="531068" y="77704"/>
                      <a:pt x="531068" y="173556"/>
                    </a:cubicBezTo>
                    <a:lnTo>
                      <a:pt x="629333" y="166256"/>
                    </a:lnTo>
                    <a:cubicBezTo>
                      <a:pt x="635731" y="162562"/>
                      <a:pt x="643913" y="164754"/>
                      <a:pt x="647607" y="171153"/>
                    </a:cubicBezTo>
                    <a:lnTo>
                      <a:pt x="674362" y="217493"/>
                    </a:lnTo>
                    <a:cubicBezTo>
                      <a:pt x="678056" y="223891"/>
                      <a:pt x="675863" y="232074"/>
                      <a:pt x="669465" y="235768"/>
                    </a:cubicBezTo>
                    <a:lnTo>
                      <a:pt x="624326" y="261829"/>
                    </a:lnTo>
                    <a:lnTo>
                      <a:pt x="629316" y="267876"/>
                    </a:lnTo>
                    <a:cubicBezTo>
                      <a:pt x="655064" y="305987"/>
                      <a:pt x="670098" y="351932"/>
                      <a:pt x="670098" y="401387"/>
                    </a:cubicBezTo>
                    <a:lnTo>
                      <a:pt x="670098" y="692348"/>
                    </a:lnTo>
                    <a:cubicBezTo>
                      <a:pt x="670098" y="717606"/>
                      <a:pt x="649622" y="738082"/>
                      <a:pt x="624364" y="738082"/>
                    </a:cubicBezTo>
                    <a:lnTo>
                      <a:pt x="65052" y="738082"/>
                    </a:lnTo>
                    <a:cubicBezTo>
                      <a:pt x="39794" y="738082"/>
                      <a:pt x="19318" y="717606"/>
                      <a:pt x="19318" y="692348"/>
                    </a:cubicBezTo>
                    <a:lnTo>
                      <a:pt x="19318" y="401387"/>
                    </a:lnTo>
                    <a:cubicBezTo>
                      <a:pt x="19318" y="351932"/>
                      <a:pt x="34353" y="305987"/>
                      <a:pt x="60100" y="267876"/>
                    </a:cubicBezTo>
                    <a:lnTo>
                      <a:pt x="60811" y="267014"/>
                    </a:lnTo>
                    <a:lnTo>
                      <a:pt x="6691" y="235768"/>
                    </a:lnTo>
                    <a:cubicBezTo>
                      <a:pt x="293" y="232074"/>
                      <a:pt x="-1900" y="223891"/>
                      <a:pt x="1794" y="217493"/>
                    </a:cubicBezTo>
                    <a:lnTo>
                      <a:pt x="28549" y="171153"/>
                    </a:lnTo>
                    <a:cubicBezTo>
                      <a:pt x="32243" y="164754"/>
                      <a:pt x="40425" y="162562"/>
                      <a:pt x="46823" y="166256"/>
                    </a:cubicBezTo>
                    <a:lnTo>
                      <a:pt x="158348" y="173556"/>
                    </a:lnTo>
                    <a:cubicBezTo>
                      <a:pt x="158348" y="77704"/>
                      <a:pt x="236052" y="0"/>
                      <a:pt x="331904" y="0"/>
                    </a:cubicBez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四角形: 上の 2 つの角を丸める 761">
                <a:extLst>
                  <a:ext uri="{FF2B5EF4-FFF2-40B4-BE49-F238E27FC236}">
                    <a16:creationId xmlns:a16="http://schemas.microsoft.com/office/drawing/2014/main" id="{815A95DA-BD68-48AE-A490-3DC6E936FD1F}"/>
                  </a:ext>
                </a:extLst>
              </p:cNvPr>
              <p:cNvSpPr/>
              <p:nvPr/>
            </p:nvSpPr>
            <p:spPr>
              <a:xfrm>
                <a:off x="-1111776" y="5517584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63" name="グループ化 762">
                <a:extLst>
                  <a:ext uri="{FF2B5EF4-FFF2-40B4-BE49-F238E27FC236}">
                    <a16:creationId xmlns:a16="http://schemas.microsoft.com/office/drawing/2014/main" id="{30F79304-D212-4AB4-AB32-0C15FC9EE00A}"/>
                  </a:ext>
                </a:extLst>
              </p:cNvPr>
              <p:cNvGrpSpPr/>
              <p:nvPr/>
            </p:nvGrpSpPr>
            <p:grpSpPr>
              <a:xfrm>
                <a:off x="-2234242" y="5623427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797" name="正方形/長方形 2">
                  <a:extLst>
                    <a:ext uri="{FF2B5EF4-FFF2-40B4-BE49-F238E27FC236}">
                      <a16:creationId xmlns:a16="http://schemas.microsoft.com/office/drawing/2014/main" id="{28F08423-3CC9-44B8-8345-2AF2AF5BE36D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2" name="正方形/長方形 801">
                  <a:extLst>
                    <a:ext uri="{FF2B5EF4-FFF2-40B4-BE49-F238E27FC236}">
                      <a16:creationId xmlns:a16="http://schemas.microsoft.com/office/drawing/2014/main" id="{98C5C9FA-8DAE-49F5-B84E-DCD32D64BA40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四角形: 上の 2 つの角を丸める 802">
                  <a:extLst>
                    <a:ext uri="{FF2B5EF4-FFF2-40B4-BE49-F238E27FC236}">
                      <a16:creationId xmlns:a16="http://schemas.microsoft.com/office/drawing/2014/main" id="{A90B006F-6917-41C1-8AB5-48418A3653B9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66" name="正方形/長方形 765">
                <a:extLst>
                  <a:ext uri="{FF2B5EF4-FFF2-40B4-BE49-F238E27FC236}">
                    <a16:creationId xmlns:a16="http://schemas.microsoft.com/office/drawing/2014/main" id="{DEABB2A0-3151-45AC-ADBF-FFFCD38C70F1}"/>
                  </a:ext>
                </a:extLst>
              </p:cNvPr>
              <p:cNvSpPr/>
              <p:nvPr/>
            </p:nvSpPr>
            <p:spPr>
              <a:xfrm>
                <a:off x="-2034734" y="5454488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7" name="正方形/長方形 766">
                <a:extLst>
                  <a:ext uri="{FF2B5EF4-FFF2-40B4-BE49-F238E27FC236}">
                    <a16:creationId xmlns:a16="http://schemas.microsoft.com/office/drawing/2014/main" id="{3FDD0319-00D2-4C9E-A5F1-B58457516C98}"/>
                  </a:ext>
                </a:extLst>
              </p:cNvPr>
              <p:cNvSpPr/>
              <p:nvPr/>
            </p:nvSpPr>
            <p:spPr>
              <a:xfrm>
                <a:off x="-2034734" y="5042186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68" name="グループ化 767">
                <a:extLst>
                  <a:ext uri="{FF2B5EF4-FFF2-40B4-BE49-F238E27FC236}">
                    <a16:creationId xmlns:a16="http://schemas.microsoft.com/office/drawing/2014/main" id="{353AD635-8FBC-4F5D-8C5A-A9CCA2CD3DE4}"/>
                  </a:ext>
                </a:extLst>
              </p:cNvPr>
              <p:cNvGrpSpPr/>
              <p:nvPr/>
            </p:nvGrpSpPr>
            <p:grpSpPr>
              <a:xfrm>
                <a:off x="-1547107" y="4809709"/>
                <a:ext cx="447071" cy="331809"/>
                <a:chOff x="-1597903" y="4785142"/>
                <a:chExt cx="541807" cy="402121"/>
              </a:xfrm>
            </p:grpSpPr>
            <p:sp>
              <p:nvSpPr>
                <p:cNvPr id="794" name="四角形: 角を丸くする 793">
                  <a:extLst>
                    <a:ext uri="{FF2B5EF4-FFF2-40B4-BE49-F238E27FC236}">
                      <a16:creationId xmlns:a16="http://schemas.microsoft.com/office/drawing/2014/main" id="{70FBDFDB-4329-4F8B-9C01-13FA8ECD021F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5" name="四角形: 角を丸くする 794">
                  <a:extLst>
                    <a:ext uri="{FF2B5EF4-FFF2-40B4-BE49-F238E27FC236}">
                      <a16:creationId xmlns:a16="http://schemas.microsoft.com/office/drawing/2014/main" id="{14F3A8D8-64CA-4320-A349-BE0AEEF50F3D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69" name="四角形: 上の 2 つの角を丸める 768">
                <a:extLst>
                  <a:ext uri="{FF2B5EF4-FFF2-40B4-BE49-F238E27FC236}">
                    <a16:creationId xmlns:a16="http://schemas.microsoft.com/office/drawing/2014/main" id="{F408178E-D44F-44F4-B031-2A549618144F}"/>
                  </a:ext>
                </a:extLst>
              </p:cNvPr>
              <p:cNvSpPr/>
              <p:nvPr/>
            </p:nvSpPr>
            <p:spPr>
              <a:xfrm>
                <a:off x="-2033917" y="4885989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0" name="四角形: 上の 2 つの角を丸める 769">
                <a:extLst>
                  <a:ext uri="{FF2B5EF4-FFF2-40B4-BE49-F238E27FC236}">
                    <a16:creationId xmlns:a16="http://schemas.microsoft.com/office/drawing/2014/main" id="{DEB8E023-4DF3-4F41-A467-AB754A699B4F}"/>
                  </a:ext>
                </a:extLst>
              </p:cNvPr>
              <p:cNvSpPr/>
              <p:nvPr/>
            </p:nvSpPr>
            <p:spPr>
              <a:xfrm>
                <a:off x="-1144341" y="5555684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71" name="グループ化 770">
                <a:extLst>
                  <a:ext uri="{FF2B5EF4-FFF2-40B4-BE49-F238E27FC236}">
                    <a16:creationId xmlns:a16="http://schemas.microsoft.com/office/drawing/2014/main" id="{0360084A-0E1B-4ED4-A77F-E447F9F7B4DD}"/>
                  </a:ext>
                </a:extLst>
              </p:cNvPr>
              <p:cNvGrpSpPr/>
              <p:nvPr/>
            </p:nvGrpSpPr>
            <p:grpSpPr>
              <a:xfrm>
                <a:off x="-774676" y="5535430"/>
                <a:ext cx="516575" cy="88064"/>
                <a:chOff x="4691062" y="5207797"/>
                <a:chExt cx="1028702" cy="227804"/>
              </a:xfrm>
            </p:grpSpPr>
            <p:sp>
              <p:nvSpPr>
                <p:cNvPr id="789" name="四角形: 上の 2 つの角を丸める 788">
                  <a:extLst>
                    <a:ext uri="{FF2B5EF4-FFF2-40B4-BE49-F238E27FC236}">
                      <a16:creationId xmlns:a16="http://schemas.microsoft.com/office/drawing/2014/main" id="{D8AA4DA1-9A26-4CA1-BE41-AA2739DA3BEA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0" name="四角形: 上の 2 つの角を丸める 789">
                  <a:extLst>
                    <a:ext uri="{FF2B5EF4-FFF2-40B4-BE49-F238E27FC236}">
                      <a16:creationId xmlns:a16="http://schemas.microsoft.com/office/drawing/2014/main" id="{99C28DEC-A136-4C66-8555-0CABF43F494B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1" name="四角形: 上の 2 つの角を丸める 790">
                  <a:extLst>
                    <a:ext uri="{FF2B5EF4-FFF2-40B4-BE49-F238E27FC236}">
                      <a16:creationId xmlns:a16="http://schemas.microsoft.com/office/drawing/2014/main" id="{5DD2AE52-793B-4560-85E5-A780E7D8C641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72" name="グループ化 771">
                <a:extLst>
                  <a:ext uri="{FF2B5EF4-FFF2-40B4-BE49-F238E27FC236}">
                    <a16:creationId xmlns:a16="http://schemas.microsoft.com/office/drawing/2014/main" id="{3084359F-F17F-4161-8072-F97BDB78DD38}"/>
                  </a:ext>
                </a:extLst>
              </p:cNvPr>
              <p:cNvGrpSpPr/>
              <p:nvPr/>
            </p:nvGrpSpPr>
            <p:grpSpPr>
              <a:xfrm>
                <a:off x="-774676" y="5446785"/>
                <a:ext cx="516575" cy="88064"/>
                <a:chOff x="4691062" y="5207797"/>
                <a:chExt cx="1028702" cy="227804"/>
              </a:xfrm>
            </p:grpSpPr>
            <p:sp>
              <p:nvSpPr>
                <p:cNvPr id="786" name="四角形: 上の 2 つの角を丸める 785">
                  <a:extLst>
                    <a:ext uri="{FF2B5EF4-FFF2-40B4-BE49-F238E27FC236}">
                      <a16:creationId xmlns:a16="http://schemas.microsoft.com/office/drawing/2014/main" id="{B8582998-C9B6-4FC0-A320-BB6A28B8C845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7" name="四角形: 上の 2 つの角を丸める 786">
                  <a:extLst>
                    <a:ext uri="{FF2B5EF4-FFF2-40B4-BE49-F238E27FC236}">
                      <a16:creationId xmlns:a16="http://schemas.microsoft.com/office/drawing/2014/main" id="{89220356-C00F-4A67-A5B1-0149100AEB38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8" name="四角形: 上の 2 つの角を丸める 787">
                  <a:extLst>
                    <a:ext uri="{FF2B5EF4-FFF2-40B4-BE49-F238E27FC236}">
                      <a16:creationId xmlns:a16="http://schemas.microsoft.com/office/drawing/2014/main" id="{E3295C01-1B3D-47B2-B8F1-1EDBECB2461D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73" name="グループ化 772">
                <a:extLst>
                  <a:ext uri="{FF2B5EF4-FFF2-40B4-BE49-F238E27FC236}">
                    <a16:creationId xmlns:a16="http://schemas.microsoft.com/office/drawing/2014/main" id="{90372F3E-3D80-4D76-A200-8682D76D1568}"/>
                  </a:ext>
                </a:extLst>
              </p:cNvPr>
              <p:cNvGrpSpPr/>
              <p:nvPr/>
            </p:nvGrpSpPr>
            <p:grpSpPr>
              <a:xfrm>
                <a:off x="-645178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782" name="四角形: 角を丸くする 781">
                  <a:extLst>
                    <a:ext uri="{FF2B5EF4-FFF2-40B4-BE49-F238E27FC236}">
                      <a16:creationId xmlns:a16="http://schemas.microsoft.com/office/drawing/2014/main" id="{59A8B91C-5CCD-4B54-8243-9178BE63B9D9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3" name="四角形: 角を丸くする 782">
                  <a:extLst>
                    <a:ext uri="{FF2B5EF4-FFF2-40B4-BE49-F238E27FC236}">
                      <a16:creationId xmlns:a16="http://schemas.microsoft.com/office/drawing/2014/main" id="{78C396DB-0290-4B37-B40C-08EB92960C84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4" name="四角形: 角を丸くする 783">
                  <a:extLst>
                    <a:ext uri="{FF2B5EF4-FFF2-40B4-BE49-F238E27FC236}">
                      <a16:creationId xmlns:a16="http://schemas.microsoft.com/office/drawing/2014/main" id="{7F338BD9-8B27-4C9D-9ED0-C6709C1A6AFB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5" name="四角形: 角を丸くする 784">
                  <a:extLst>
                    <a:ext uri="{FF2B5EF4-FFF2-40B4-BE49-F238E27FC236}">
                      <a16:creationId xmlns:a16="http://schemas.microsoft.com/office/drawing/2014/main" id="{274820F1-2E49-4880-96DC-C21FCEED600F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74" name="グループ化 773">
                <a:extLst>
                  <a:ext uri="{FF2B5EF4-FFF2-40B4-BE49-F238E27FC236}">
                    <a16:creationId xmlns:a16="http://schemas.microsoft.com/office/drawing/2014/main" id="{074EDE67-B792-43C7-BE85-FA16213B2507}"/>
                  </a:ext>
                </a:extLst>
              </p:cNvPr>
              <p:cNvGrpSpPr/>
              <p:nvPr/>
            </p:nvGrpSpPr>
            <p:grpSpPr>
              <a:xfrm>
                <a:off x="-501574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775" name="四角形: 角を丸くする 774">
                  <a:extLst>
                    <a:ext uri="{FF2B5EF4-FFF2-40B4-BE49-F238E27FC236}">
                      <a16:creationId xmlns:a16="http://schemas.microsoft.com/office/drawing/2014/main" id="{859A0300-2D74-4039-8842-91F3DF9F0099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6" name="四角形: 角を丸くする 775">
                  <a:extLst>
                    <a:ext uri="{FF2B5EF4-FFF2-40B4-BE49-F238E27FC236}">
                      <a16:creationId xmlns:a16="http://schemas.microsoft.com/office/drawing/2014/main" id="{5675DF85-C518-47D8-B257-DA6CD0AFCDAF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0" name="四角形: 角を丸くする 779">
                  <a:extLst>
                    <a:ext uri="{FF2B5EF4-FFF2-40B4-BE49-F238E27FC236}">
                      <a16:creationId xmlns:a16="http://schemas.microsoft.com/office/drawing/2014/main" id="{699E17DD-2F10-4FBC-8759-859ADEFFF9E4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1" name="四角形: 角を丸くする 780">
                  <a:extLst>
                    <a:ext uri="{FF2B5EF4-FFF2-40B4-BE49-F238E27FC236}">
                      <a16:creationId xmlns:a16="http://schemas.microsoft.com/office/drawing/2014/main" id="{9FC6F592-660A-477A-8985-F62789614F1E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2A50908-5100-4559-91D7-E63957A2A7A9}"/>
              </a:ext>
            </a:extLst>
          </p:cNvPr>
          <p:cNvGrpSpPr/>
          <p:nvPr/>
        </p:nvGrpSpPr>
        <p:grpSpPr>
          <a:xfrm>
            <a:off x="658096" y="3800768"/>
            <a:ext cx="2691442" cy="2635047"/>
            <a:chOff x="658096" y="3800768"/>
            <a:chExt cx="2691442" cy="2635047"/>
          </a:xfrm>
        </p:grpSpPr>
        <p:grpSp>
          <p:nvGrpSpPr>
            <p:cNvPr id="779" name="グループ化 778">
              <a:extLst>
                <a:ext uri="{FF2B5EF4-FFF2-40B4-BE49-F238E27FC236}">
                  <a16:creationId xmlns:a16="http://schemas.microsoft.com/office/drawing/2014/main" id="{613879C4-340B-4A02-8CA7-34BB8FC32B41}"/>
                </a:ext>
              </a:extLst>
            </p:cNvPr>
            <p:cNvGrpSpPr/>
            <p:nvPr/>
          </p:nvGrpSpPr>
          <p:grpSpPr>
            <a:xfrm>
              <a:off x="1406807" y="3800768"/>
              <a:ext cx="1380261" cy="1918312"/>
              <a:chOff x="608745" y="3978567"/>
              <a:chExt cx="2089569" cy="2904121"/>
            </a:xfrm>
          </p:grpSpPr>
          <p:grpSp>
            <p:nvGrpSpPr>
              <p:cNvPr id="792" name="グループ化 791">
                <a:extLst>
                  <a:ext uri="{FF2B5EF4-FFF2-40B4-BE49-F238E27FC236}">
                    <a16:creationId xmlns:a16="http://schemas.microsoft.com/office/drawing/2014/main" id="{73F79262-1D62-4594-9331-3111A0B58818}"/>
                  </a:ext>
                </a:extLst>
              </p:cNvPr>
              <p:cNvGrpSpPr/>
              <p:nvPr/>
            </p:nvGrpSpPr>
            <p:grpSpPr>
              <a:xfrm>
                <a:off x="608745" y="3978567"/>
                <a:ext cx="2089569" cy="2466943"/>
                <a:chOff x="608745" y="3978567"/>
                <a:chExt cx="2089569" cy="2466943"/>
              </a:xfrm>
            </p:grpSpPr>
            <p:grpSp>
              <p:nvGrpSpPr>
                <p:cNvPr id="821" name="グループ化 820">
                  <a:extLst>
                    <a:ext uri="{FF2B5EF4-FFF2-40B4-BE49-F238E27FC236}">
                      <a16:creationId xmlns:a16="http://schemas.microsoft.com/office/drawing/2014/main" id="{FED3E4D7-5406-4FF9-B40C-36759A7E4AFA}"/>
                    </a:ext>
                  </a:extLst>
                </p:cNvPr>
                <p:cNvGrpSpPr/>
                <p:nvPr/>
              </p:nvGrpSpPr>
              <p:grpSpPr>
                <a:xfrm rot="16200000" flipH="1">
                  <a:off x="1589246" y="5026677"/>
                  <a:ext cx="296112" cy="296112"/>
                  <a:chOff x="6070600" y="2196792"/>
                  <a:chExt cx="296112" cy="296112"/>
                </a:xfrm>
                <a:solidFill>
                  <a:srgbClr val="FFCC00"/>
                </a:solidFill>
              </p:grpSpPr>
              <p:sp>
                <p:nvSpPr>
                  <p:cNvPr id="919" name="涙形 918">
                    <a:extLst>
                      <a:ext uri="{FF2B5EF4-FFF2-40B4-BE49-F238E27FC236}">
                        <a16:creationId xmlns:a16="http://schemas.microsoft.com/office/drawing/2014/main" id="{42E8BD85-90DF-4D96-9D78-6AD4E1B701AE}"/>
                      </a:ext>
                    </a:extLst>
                  </p:cNvPr>
                  <p:cNvSpPr/>
                  <p:nvPr/>
                </p:nvSpPr>
                <p:spPr>
                  <a:xfrm>
                    <a:off x="6070600" y="2196792"/>
                    <a:ext cx="296112" cy="296112"/>
                  </a:xfrm>
                  <a:prstGeom prst="teardrop">
                    <a:avLst>
                      <a:gd name="adj" fmla="val 117691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0" name="涙形 919">
                    <a:extLst>
                      <a:ext uri="{FF2B5EF4-FFF2-40B4-BE49-F238E27FC236}">
                        <a16:creationId xmlns:a16="http://schemas.microsoft.com/office/drawing/2014/main" id="{3A373AE0-E20B-469D-8320-AB066D3D5FC9}"/>
                      </a:ext>
                    </a:extLst>
                  </p:cNvPr>
                  <p:cNvSpPr/>
                  <p:nvPr/>
                </p:nvSpPr>
                <p:spPr>
                  <a:xfrm>
                    <a:off x="6120199" y="2250982"/>
                    <a:ext cx="187732" cy="18773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rgbClr val="FF66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22" name="グループ化 821">
                  <a:extLst>
                    <a:ext uri="{FF2B5EF4-FFF2-40B4-BE49-F238E27FC236}">
                      <a16:creationId xmlns:a16="http://schemas.microsoft.com/office/drawing/2014/main" id="{F121443F-20CD-46B9-99B3-A88196D10431}"/>
                    </a:ext>
                  </a:extLst>
                </p:cNvPr>
                <p:cNvGrpSpPr/>
                <p:nvPr/>
              </p:nvGrpSpPr>
              <p:grpSpPr>
                <a:xfrm rot="5400000">
                  <a:off x="2237343" y="5026677"/>
                  <a:ext cx="296112" cy="296112"/>
                  <a:chOff x="6070600" y="2196792"/>
                  <a:chExt cx="296112" cy="296112"/>
                </a:xfrm>
                <a:solidFill>
                  <a:srgbClr val="FFCC00"/>
                </a:solidFill>
              </p:grpSpPr>
              <p:sp>
                <p:nvSpPr>
                  <p:cNvPr id="917" name="涙形 916">
                    <a:extLst>
                      <a:ext uri="{FF2B5EF4-FFF2-40B4-BE49-F238E27FC236}">
                        <a16:creationId xmlns:a16="http://schemas.microsoft.com/office/drawing/2014/main" id="{FD6484F9-DCDD-4728-8C4A-150A057400D7}"/>
                      </a:ext>
                    </a:extLst>
                  </p:cNvPr>
                  <p:cNvSpPr/>
                  <p:nvPr/>
                </p:nvSpPr>
                <p:spPr>
                  <a:xfrm>
                    <a:off x="6070600" y="2196792"/>
                    <a:ext cx="296112" cy="296112"/>
                  </a:xfrm>
                  <a:prstGeom prst="teardrop">
                    <a:avLst>
                      <a:gd name="adj" fmla="val 117691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8" name="涙形 917">
                    <a:extLst>
                      <a:ext uri="{FF2B5EF4-FFF2-40B4-BE49-F238E27FC236}">
                        <a16:creationId xmlns:a16="http://schemas.microsoft.com/office/drawing/2014/main" id="{2391A5BC-77F9-4261-8F1B-C6A7B4174833}"/>
                      </a:ext>
                    </a:extLst>
                  </p:cNvPr>
                  <p:cNvSpPr/>
                  <p:nvPr/>
                </p:nvSpPr>
                <p:spPr>
                  <a:xfrm>
                    <a:off x="6120199" y="2250982"/>
                    <a:ext cx="187732" cy="18773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rgbClr val="FF66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23" name="グループ化 822">
                  <a:extLst>
                    <a:ext uri="{FF2B5EF4-FFF2-40B4-BE49-F238E27FC236}">
                      <a16:creationId xmlns:a16="http://schemas.microsoft.com/office/drawing/2014/main" id="{F1C9FD73-CBF5-49C7-A184-20E2C0354A07}"/>
                    </a:ext>
                  </a:extLst>
                </p:cNvPr>
                <p:cNvGrpSpPr/>
                <p:nvPr/>
              </p:nvGrpSpPr>
              <p:grpSpPr>
                <a:xfrm>
                  <a:off x="1477671" y="4241572"/>
                  <a:ext cx="1193236" cy="656581"/>
                  <a:chOff x="4376033" y="1381139"/>
                  <a:chExt cx="1193236" cy="656581"/>
                </a:xfrm>
                <a:solidFill>
                  <a:srgbClr val="FFCC00"/>
                </a:solidFill>
              </p:grpSpPr>
              <p:sp>
                <p:nvSpPr>
                  <p:cNvPr id="915" name="四角形: 角を丸くする 914">
                    <a:extLst>
                      <a:ext uri="{FF2B5EF4-FFF2-40B4-BE49-F238E27FC236}">
                        <a16:creationId xmlns:a16="http://schemas.microsoft.com/office/drawing/2014/main" id="{40FB7FB1-B539-4209-87DF-8FCDFA000BBA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4912688" y="1381139"/>
                    <a:ext cx="656581" cy="656581"/>
                  </a:xfrm>
                  <a:prstGeom prst="roundRect">
                    <a:avLst/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6" name="四角形: 角を丸くする 915">
                    <a:extLst>
                      <a:ext uri="{FF2B5EF4-FFF2-40B4-BE49-F238E27FC236}">
                        <a16:creationId xmlns:a16="http://schemas.microsoft.com/office/drawing/2014/main" id="{16C353A3-473E-4E50-B1D2-34C7BB8A508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376033" y="1381139"/>
                    <a:ext cx="656581" cy="656581"/>
                  </a:xfrm>
                  <a:prstGeom prst="roundRect">
                    <a:avLst/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25" name="楕円 824">
                  <a:extLst>
                    <a:ext uri="{FF2B5EF4-FFF2-40B4-BE49-F238E27FC236}">
                      <a16:creationId xmlns:a16="http://schemas.microsoft.com/office/drawing/2014/main" id="{37B14A21-E7FC-4200-B50D-923A83041A98}"/>
                    </a:ext>
                  </a:extLst>
                </p:cNvPr>
                <p:cNvSpPr/>
                <p:nvPr/>
              </p:nvSpPr>
              <p:spPr>
                <a:xfrm>
                  <a:off x="1532042" y="4033699"/>
                  <a:ext cx="1055683" cy="98259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6" name="片側の 2 つの角を丸めた四角形 144">
                  <a:extLst>
                    <a:ext uri="{FF2B5EF4-FFF2-40B4-BE49-F238E27FC236}">
                      <a16:creationId xmlns:a16="http://schemas.microsoft.com/office/drawing/2014/main" id="{3E308F07-2AFA-4C3A-AD84-87B6F2F76224}"/>
                    </a:ext>
                  </a:extLst>
                </p:cNvPr>
                <p:cNvSpPr/>
                <p:nvPr/>
              </p:nvSpPr>
              <p:spPr>
                <a:xfrm>
                  <a:off x="1547739" y="5346197"/>
                  <a:ext cx="1009724" cy="1099313"/>
                </a:xfrm>
                <a:prstGeom prst="round2SameRect">
                  <a:avLst>
                    <a:gd name="adj1" fmla="val 30697"/>
                    <a:gd name="adj2" fmla="val 0"/>
                  </a:avLst>
                </a:pr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7" name="フリーフォーム: 図形 826">
                  <a:extLst>
                    <a:ext uri="{FF2B5EF4-FFF2-40B4-BE49-F238E27FC236}">
                      <a16:creationId xmlns:a16="http://schemas.microsoft.com/office/drawing/2014/main" id="{8D5140EC-7298-4061-B5E1-7DA8FF1CD20F}"/>
                    </a:ext>
                  </a:extLst>
                </p:cNvPr>
                <p:cNvSpPr/>
                <p:nvPr/>
              </p:nvSpPr>
              <p:spPr>
                <a:xfrm>
                  <a:off x="1851583" y="5108207"/>
                  <a:ext cx="423376" cy="31199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0961 w 525992"/>
                    <a:gd name="connsiteY2" fmla="*/ 22095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19778 w 525992"/>
                    <a:gd name="connsiteY3" fmla="*/ 240006 h 351598"/>
                    <a:gd name="connsiteX4" fmla="*/ 525992 w 525992"/>
                    <a:gd name="connsiteY4" fmla="*/ 254756 h 351598"/>
                    <a:gd name="connsiteX5" fmla="*/ 262996 w 525992"/>
                    <a:gd name="connsiteY5" fmla="*/ 351598 h 351598"/>
                    <a:gd name="connsiteX6" fmla="*/ 0 w 525992"/>
                    <a:gd name="connsiteY6" fmla="*/ 254756 h 351598"/>
                    <a:gd name="connsiteX7" fmla="*/ 6215 w 525992"/>
                    <a:gd name="connsiteY7" fmla="*/ 240006 h 351598"/>
                    <a:gd name="connsiteX8" fmla="*/ 139089 w 525992"/>
                    <a:gd name="connsiteY8" fmla="*/ 216193 h 351598"/>
                    <a:gd name="connsiteX9" fmla="*/ 160641 w 525992"/>
                    <a:gd name="connsiteY9" fmla="*/ 0 h 351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5992" h="351598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0961" y="22095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51598"/>
                        <a:pt x="262996" y="351598"/>
                      </a:cubicBezTo>
                      <a:cubicBezTo>
                        <a:pt x="117747" y="351598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9089" y="216193"/>
                      </a:lnTo>
                      <a:cubicBezTo>
                        <a:pt x="147166" y="136191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8" name="台形 827">
                  <a:extLst>
                    <a:ext uri="{FF2B5EF4-FFF2-40B4-BE49-F238E27FC236}">
                      <a16:creationId xmlns:a16="http://schemas.microsoft.com/office/drawing/2014/main" id="{10EF18F6-4A38-4319-92B7-A2DB77B01968}"/>
                    </a:ext>
                  </a:extLst>
                </p:cNvPr>
                <p:cNvSpPr/>
                <p:nvPr/>
              </p:nvSpPr>
              <p:spPr>
                <a:xfrm>
                  <a:off x="1734358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9" name="台形 828">
                  <a:extLst>
                    <a:ext uri="{FF2B5EF4-FFF2-40B4-BE49-F238E27FC236}">
                      <a16:creationId xmlns:a16="http://schemas.microsoft.com/office/drawing/2014/main" id="{C578851A-97F5-4142-98B8-68AB97DAF2A5}"/>
                    </a:ext>
                  </a:extLst>
                </p:cNvPr>
                <p:cNvSpPr/>
                <p:nvPr/>
              </p:nvSpPr>
              <p:spPr>
                <a:xfrm>
                  <a:off x="2268926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0" name="台形 829">
                  <a:extLst>
                    <a:ext uri="{FF2B5EF4-FFF2-40B4-BE49-F238E27FC236}">
                      <a16:creationId xmlns:a16="http://schemas.microsoft.com/office/drawing/2014/main" id="{176D6C37-7801-4819-A8FD-3A00AF1730B0}"/>
                    </a:ext>
                  </a:extLst>
                </p:cNvPr>
                <p:cNvSpPr/>
                <p:nvPr/>
              </p:nvSpPr>
              <p:spPr>
                <a:xfrm>
                  <a:off x="1613294" y="5683513"/>
                  <a:ext cx="896109" cy="761997"/>
                </a:xfrm>
                <a:prstGeom prst="trapezoid">
                  <a:avLst>
                    <a:gd name="adj" fmla="val 15364"/>
                  </a:avLst>
                </a:pr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1" name="フリーフォーム: 図形 850">
                  <a:extLst>
                    <a:ext uri="{FF2B5EF4-FFF2-40B4-BE49-F238E27FC236}">
                      <a16:creationId xmlns:a16="http://schemas.microsoft.com/office/drawing/2014/main" id="{8AF41C0D-E200-425B-ACAE-7286962E42AC}"/>
                    </a:ext>
                  </a:extLst>
                </p:cNvPr>
                <p:cNvSpPr/>
                <p:nvPr/>
              </p:nvSpPr>
              <p:spPr>
                <a:xfrm>
                  <a:off x="1743394" y="5294201"/>
                  <a:ext cx="635752" cy="217848"/>
                </a:xfrm>
                <a:custGeom>
                  <a:avLst/>
                  <a:gdLst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335609 w 698657"/>
                    <a:gd name="connsiteY12" fmla="*/ 165491 h 231750"/>
                    <a:gd name="connsiteX13" fmla="*/ 168673 w 698657"/>
                    <a:gd name="connsiteY13" fmla="*/ 227585 h 231750"/>
                    <a:gd name="connsiteX14" fmla="*/ 102844 w 698657"/>
                    <a:gd name="connsiteY14" fmla="*/ 216221 h 231750"/>
                    <a:gd name="connsiteX15" fmla="*/ 6464 w 698657"/>
                    <a:gd name="connsiteY15" fmla="*/ 108670 h 231750"/>
                    <a:gd name="connsiteX16" fmla="*/ 24102 w 698657"/>
                    <a:gd name="connsiteY16" fmla="*/ 66259 h 231750"/>
                    <a:gd name="connsiteX17" fmla="*/ 191038 w 698657"/>
                    <a:gd name="connsiteY17" fmla="*/ 4165 h 231750"/>
                    <a:gd name="connsiteX18" fmla="*/ 227607 w 698657"/>
                    <a:gd name="connsiteY18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168673 w 698657"/>
                    <a:gd name="connsiteY12" fmla="*/ 227585 h 231750"/>
                    <a:gd name="connsiteX13" fmla="*/ 102844 w 698657"/>
                    <a:gd name="connsiteY13" fmla="*/ 216221 h 231750"/>
                    <a:gd name="connsiteX14" fmla="*/ 6464 w 698657"/>
                    <a:gd name="connsiteY14" fmla="*/ 108670 h 231750"/>
                    <a:gd name="connsiteX15" fmla="*/ 24102 w 698657"/>
                    <a:gd name="connsiteY15" fmla="*/ 66259 h 231750"/>
                    <a:gd name="connsiteX16" fmla="*/ 191038 w 698657"/>
                    <a:gd name="connsiteY16" fmla="*/ 4165 h 231750"/>
                    <a:gd name="connsiteX17" fmla="*/ 227607 w 698657"/>
                    <a:gd name="connsiteY17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53972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42065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03505 w 674555"/>
                    <a:gd name="connsiteY0" fmla="*/ 1063 h 231750"/>
                    <a:gd name="connsiteX1" fmla="*/ 232766 w 674555"/>
                    <a:gd name="connsiteY1" fmla="*/ 15528 h 231750"/>
                    <a:gd name="connsiteX2" fmla="*/ 325227 w 674555"/>
                    <a:gd name="connsiteY2" fmla="*/ 118706 h 231750"/>
                    <a:gd name="connsiteX3" fmla="*/ 417687 w 674555"/>
                    <a:gd name="connsiteY3" fmla="*/ 15529 h 231750"/>
                    <a:gd name="connsiteX4" fmla="*/ 446949 w 674555"/>
                    <a:gd name="connsiteY4" fmla="*/ 1064 h 231750"/>
                    <a:gd name="connsiteX5" fmla="*/ 483517 w 674555"/>
                    <a:gd name="connsiteY5" fmla="*/ 4166 h 231750"/>
                    <a:gd name="connsiteX6" fmla="*/ 650453 w 674555"/>
                    <a:gd name="connsiteY6" fmla="*/ 66260 h 231750"/>
                    <a:gd name="connsiteX7" fmla="*/ 668091 w 674555"/>
                    <a:gd name="connsiteY7" fmla="*/ 108671 h 231750"/>
                    <a:gd name="connsiteX8" fmla="*/ 571711 w 674555"/>
                    <a:gd name="connsiteY8" fmla="*/ 216222 h 231750"/>
                    <a:gd name="connsiteX9" fmla="*/ 505882 w 674555"/>
                    <a:gd name="connsiteY9" fmla="*/ 227586 h 231750"/>
                    <a:gd name="connsiteX10" fmla="*/ 325226 w 674555"/>
                    <a:gd name="connsiteY10" fmla="*/ 142065 h 231750"/>
                    <a:gd name="connsiteX11" fmla="*/ 144571 w 674555"/>
                    <a:gd name="connsiteY11" fmla="*/ 227585 h 231750"/>
                    <a:gd name="connsiteX12" fmla="*/ 78742 w 674555"/>
                    <a:gd name="connsiteY12" fmla="*/ 216221 h 231750"/>
                    <a:gd name="connsiteX13" fmla="*/ 0 w 674555"/>
                    <a:gd name="connsiteY13" fmla="*/ 66259 h 231750"/>
                    <a:gd name="connsiteX14" fmla="*/ 166936 w 674555"/>
                    <a:gd name="connsiteY14" fmla="*/ 4165 h 231750"/>
                    <a:gd name="connsiteX15" fmla="*/ 203505 w 674555"/>
                    <a:gd name="connsiteY15" fmla="*/ 1063 h 231750"/>
                    <a:gd name="connsiteX0" fmla="*/ 203505 w 652477"/>
                    <a:gd name="connsiteY0" fmla="*/ 1063 h 231750"/>
                    <a:gd name="connsiteX1" fmla="*/ 232766 w 652477"/>
                    <a:gd name="connsiteY1" fmla="*/ 15528 h 231750"/>
                    <a:gd name="connsiteX2" fmla="*/ 325227 w 652477"/>
                    <a:gd name="connsiteY2" fmla="*/ 118706 h 231750"/>
                    <a:gd name="connsiteX3" fmla="*/ 417687 w 652477"/>
                    <a:gd name="connsiteY3" fmla="*/ 15529 h 231750"/>
                    <a:gd name="connsiteX4" fmla="*/ 446949 w 652477"/>
                    <a:gd name="connsiteY4" fmla="*/ 1064 h 231750"/>
                    <a:gd name="connsiteX5" fmla="*/ 483517 w 652477"/>
                    <a:gd name="connsiteY5" fmla="*/ 4166 h 231750"/>
                    <a:gd name="connsiteX6" fmla="*/ 650453 w 652477"/>
                    <a:gd name="connsiteY6" fmla="*/ 66260 h 231750"/>
                    <a:gd name="connsiteX7" fmla="*/ 571711 w 652477"/>
                    <a:gd name="connsiteY7" fmla="*/ 216222 h 231750"/>
                    <a:gd name="connsiteX8" fmla="*/ 505882 w 652477"/>
                    <a:gd name="connsiteY8" fmla="*/ 227586 h 231750"/>
                    <a:gd name="connsiteX9" fmla="*/ 325226 w 652477"/>
                    <a:gd name="connsiteY9" fmla="*/ 142065 h 231750"/>
                    <a:gd name="connsiteX10" fmla="*/ 144571 w 652477"/>
                    <a:gd name="connsiteY10" fmla="*/ 227585 h 231750"/>
                    <a:gd name="connsiteX11" fmla="*/ 78742 w 652477"/>
                    <a:gd name="connsiteY11" fmla="*/ 216221 h 231750"/>
                    <a:gd name="connsiteX12" fmla="*/ 0 w 652477"/>
                    <a:gd name="connsiteY12" fmla="*/ 66259 h 231750"/>
                    <a:gd name="connsiteX13" fmla="*/ 166936 w 652477"/>
                    <a:gd name="connsiteY13" fmla="*/ 4165 h 231750"/>
                    <a:gd name="connsiteX14" fmla="*/ 203505 w 652477"/>
                    <a:gd name="connsiteY14" fmla="*/ 1063 h 231750"/>
                    <a:gd name="connsiteX0" fmla="*/ 203505 w 650560"/>
                    <a:gd name="connsiteY0" fmla="*/ 1063 h 231749"/>
                    <a:gd name="connsiteX1" fmla="*/ 232766 w 650560"/>
                    <a:gd name="connsiteY1" fmla="*/ 15528 h 231749"/>
                    <a:gd name="connsiteX2" fmla="*/ 325227 w 650560"/>
                    <a:gd name="connsiteY2" fmla="*/ 118706 h 231749"/>
                    <a:gd name="connsiteX3" fmla="*/ 417687 w 650560"/>
                    <a:gd name="connsiteY3" fmla="*/ 15529 h 231749"/>
                    <a:gd name="connsiteX4" fmla="*/ 446949 w 650560"/>
                    <a:gd name="connsiteY4" fmla="*/ 1064 h 231749"/>
                    <a:gd name="connsiteX5" fmla="*/ 483517 w 650560"/>
                    <a:gd name="connsiteY5" fmla="*/ 4166 h 231749"/>
                    <a:gd name="connsiteX6" fmla="*/ 650453 w 650560"/>
                    <a:gd name="connsiteY6" fmla="*/ 66260 h 231749"/>
                    <a:gd name="connsiteX7" fmla="*/ 505882 w 650560"/>
                    <a:gd name="connsiteY7" fmla="*/ 227586 h 231749"/>
                    <a:gd name="connsiteX8" fmla="*/ 325226 w 650560"/>
                    <a:gd name="connsiteY8" fmla="*/ 142065 h 231749"/>
                    <a:gd name="connsiteX9" fmla="*/ 144571 w 650560"/>
                    <a:gd name="connsiteY9" fmla="*/ 227585 h 231749"/>
                    <a:gd name="connsiteX10" fmla="*/ 78742 w 650560"/>
                    <a:gd name="connsiteY10" fmla="*/ 216221 h 231749"/>
                    <a:gd name="connsiteX11" fmla="*/ 0 w 650560"/>
                    <a:gd name="connsiteY11" fmla="*/ 66259 h 231749"/>
                    <a:gd name="connsiteX12" fmla="*/ 166936 w 650560"/>
                    <a:gd name="connsiteY12" fmla="*/ 4165 h 231749"/>
                    <a:gd name="connsiteX13" fmla="*/ 203505 w 650560"/>
                    <a:gd name="connsiteY13" fmla="*/ 1063 h 231749"/>
                    <a:gd name="connsiteX0" fmla="*/ 203612 w 650667"/>
                    <a:gd name="connsiteY0" fmla="*/ 1063 h 227586"/>
                    <a:gd name="connsiteX1" fmla="*/ 232873 w 650667"/>
                    <a:gd name="connsiteY1" fmla="*/ 15528 h 227586"/>
                    <a:gd name="connsiteX2" fmla="*/ 325334 w 650667"/>
                    <a:gd name="connsiteY2" fmla="*/ 118706 h 227586"/>
                    <a:gd name="connsiteX3" fmla="*/ 417794 w 650667"/>
                    <a:gd name="connsiteY3" fmla="*/ 15529 h 227586"/>
                    <a:gd name="connsiteX4" fmla="*/ 447056 w 650667"/>
                    <a:gd name="connsiteY4" fmla="*/ 1064 h 227586"/>
                    <a:gd name="connsiteX5" fmla="*/ 483624 w 650667"/>
                    <a:gd name="connsiteY5" fmla="*/ 4166 h 227586"/>
                    <a:gd name="connsiteX6" fmla="*/ 650560 w 650667"/>
                    <a:gd name="connsiteY6" fmla="*/ 66260 h 227586"/>
                    <a:gd name="connsiteX7" fmla="*/ 505989 w 650667"/>
                    <a:gd name="connsiteY7" fmla="*/ 227586 h 227586"/>
                    <a:gd name="connsiteX8" fmla="*/ 325333 w 650667"/>
                    <a:gd name="connsiteY8" fmla="*/ 142065 h 227586"/>
                    <a:gd name="connsiteX9" fmla="*/ 144678 w 650667"/>
                    <a:gd name="connsiteY9" fmla="*/ 227585 h 227586"/>
                    <a:gd name="connsiteX10" fmla="*/ 107 w 650667"/>
                    <a:gd name="connsiteY10" fmla="*/ 66259 h 227586"/>
                    <a:gd name="connsiteX11" fmla="*/ 167043 w 650667"/>
                    <a:gd name="connsiteY11" fmla="*/ 4165 h 227586"/>
                    <a:gd name="connsiteX12" fmla="*/ 203612 w 650667"/>
                    <a:gd name="connsiteY12" fmla="*/ 1063 h 227586"/>
                    <a:gd name="connsiteX0" fmla="*/ 203505 w 650560"/>
                    <a:gd name="connsiteY0" fmla="*/ 1063 h 227586"/>
                    <a:gd name="connsiteX1" fmla="*/ 232766 w 650560"/>
                    <a:gd name="connsiteY1" fmla="*/ 15528 h 227586"/>
                    <a:gd name="connsiteX2" fmla="*/ 325227 w 650560"/>
                    <a:gd name="connsiteY2" fmla="*/ 118706 h 227586"/>
                    <a:gd name="connsiteX3" fmla="*/ 417687 w 650560"/>
                    <a:gd name="connsiteY3" fmla="*/ 15529 h 227586"/>
                    <a:gd name="connsiteX4" fmla="*/ 446949 w 650560"/>
                    <a:gd name="connsiteY4" fmla="*/ 1064 h 227586"/>
                    <a:gd name="connsiteX5" fmla="*/ 483517 w 650560"/>
                    <a:gd name="connsiteY5" fmla="*/ 4166 h 227586"/>
                    <a:gd name="connsiteX6" fmla="*/ 650453 w 650560"/>
                    <a:gd name="connsiteY6" fmla="*/ 66260 h 227586"/>
                    <a:gd name="connsiteX7" fmla="*/ 505882 w 650560"/>
                    <a:gd name="connsiteY7" fmla="*/ 227586 h 227586"/>
                    <a:gd name="connsiteX8" fmla="*/ 325226 w 650560"/>
                    <a:gd name="connsiteY8" fmla="*/ 142065 h 227586"/>
                    <a:gd name="connsiteX9" fmla="*/ 144571 w 650560"/>
                    <a:gd name="connsiteY9" fmla="*/ 227585 h 227586"/>
                    <a:gd name="connsiteX10" fmla="*/ 0 w 650560"/>
                    <a:gd name="connsiteY10" fmla="*/ 66259 h 227586"/>
                    <a:gd name="connsiteX11" fmla="*/ 166936 w 650560"/>
                    <a:gd name="connsiteY11" fmla="*/ 4165 h 227586"/>
                    <a:gd name="connsiteX12" fmla="*/ 203505 w 650560"/>
                    <a:gd name="connsiteY12" fmla="*/ 1063 h 227586"/>
                    <a:gd name="connsiteX0" fmla="*/ 203505 w 650453"/>
                    <a:gd name="connsiteY0" fmla="*/ 1063 h 227586"/>
                    <a:gd name="connsiteX1" fmla="*/ 232766 w 650453"/>
                    <a:gd name="connsiteY1" fmla="*/ 15528 h 227586"/>
                    <a:gd name="connsiteX2" fmla="*/ 325227 w 650453"/>
                    <a:gd name="connsiteY2" fmla="*/ 118706 h 227586"/>
                    <a:gd name="connsiteX3" fmla="*/ 417687 w 650453"/>
                    <a:gd name="connsiteY3" fmla="*/ 15529 h 227586"/>
                    <a:gd name="connsiteX4" fmla="*/ 446949 w 650453"/>
                    <a:gd name="connsiteY4" fmla="*/ 1064 h 227586"/>
                    <a:gd name="connsiteX5" fmla="*/ 483517 w 650453"/>
                    <a:gd name="connsiteY5" fmla="*/ 4166 h 227586"/>
                    <a:gd name="connsiteX6" fmla="*/ 650453 w 650453"/>
                    <a:gd name="connsiteY6" fmla="*/ 66260 h 227586"/>
                    <a:gd name="connsiteX7" fmla="*/ 505882 w 650453"/>
                    <a:gd name="connsiteY7" fmla="*/ 227586 h 227586"/>
                    <a:gd name="connsiteX8" fmla="*/ 325226 w 650453"/>
                    <a:gd name="connsiteY8" fmla="*/ 142065 h 227586"/>
                    <a:gd name="connsiteX9" fmla="*/ 144571 w 650453"/>
                    <a:gd name="connsiteY9" fmla="*/ 227585 h 227586"/>
                    <a:gd name="connsiteX10" fmla="*/ 0 w 650453"/>
                    <a:gd name="connsiteY10" fmla="*/ 66259 h 227586"/>
                    <a:gd name="connsiteX11" fmla="*/ 166936 w 650453"/>
                    <a:gd name="connsiteY11" fmla="*/ 4165 h 227586"/>
                    <a:gd name="connsiteX12" fmla="*/ 203505 w 650453"/>
                    <a:gd name="connsiteY12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17687 w 650453"/>
                    <a:gd name="connsiteY2" fmla="*/ 15529 h 227586"/>
                    <a:gd name="connsiteX3" fmla="*/ 446949 w 650453"/>
                    <a:gd name="connsiteY3" fmla="*/ 1064 h 227586"/>
                    <a:gd name="connsiteX4" fmla="*/ 483517 w 650453"/>
                    <a:gd name="connsiteY4" fmla="*/ 4166 h 227586"/>
                    <a:gd name="connsiteX5" fmla="*/ 650453 w 650453"/>
                    <a:gd name="connsiteY5" fmla="*/ 66260 h 227586"/>
                    <a:gd name="connsiteX6" fmla="*/ 505882 w 650453"/>
                    <a:gd name="connsiteY6" fmla="*/ 227586 h 227586"/>
                    <a:gd name="connsiteX7" fmla="*/ 325226 w 650453"/>
                    <a:gd name="connsiteY7" fmla="*/ 142065 h 227586"/>
                    <a:gd name="connsiteX8" fmla="*/ 144571 w 650453"/>
                    <a:gd name="connsiteY8" fmla="*/ 227585 h 227586"/>
                    <a:gd name="connsiteX9" fmla="*/ 0 w 650453"/>
                    <a:gd name="connsiteY9" fmla="*/ 66259 h 227586"/>
                    <a:gd name="connsiteX10" fmla="*/ 166936 w 650453"/>
                    <a:gd name="connsiteY10" fmla="*/ 4165 h 227586"/>
                    <a:gd name="connsiteX11" fmla="*/ 203505 w 650453"/>
                    <a:gd name="connsiteY11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0453" h="227586">
                      <a:moveTo>
                        <a:pt x="203505" y="1063"/>
                      </a:moveTo>
                      <a:lnTo>
                        <a:pt x="325227" y="118706"/>
                      </a:lnTo>
                      <a:lnTo>
                        <a:pt x="446949" y="1064"/>
                      </a:lnTo>
                      <a:cubicBezTo>
                        <a:pt x="458863" y="-993"/>
                        <a:pt x="471993" y="-121"/>
                        <a:pt x="483517" y="4166"/>
                      </a:cubicBezTo>
                      <a:lnTo>
                        <a:pt x="650453" y="66260"/>
                      </a:lnTo>
                      <a:lnTo>
                        <a:pt x="505882" y="227586"/>
                      </a:lnTo>
                      <a:lnTo>
                        <a:pt x="325226" y="142065"/>
                      </a:lnTo>
                      <a:lnTo>
                        <a:pt x="144571" y="227585"/>
                      </a:lnTo>
                      <a:lnTo>
                        <a:pt x="0" y="66259"/>
                      </a:lnTo>
                      <a:lnTo>
                        <a:pt x="166936" y="4165"/>
                      </a:lnTo>
                      <a:cubicBezTo>
                        <a:pt x="178460" y="-122"/>
                        <a:pt x="191592" y="-994"/>
                        <a:pt x="203505" y="106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3" name="楕円 852">
                  <a:extLst>
                    <a:ext uri="{FF2B5EF4-FFF2-40B4-BE49-F238E27FC236}">
                      <a16:creationId xmlns:a16="http://schemas.microsoft.com/office/drawing/2014/main" id="{F5CDCE5A-0F2F-4FF0-9A56-DDB27D6FA4A7}"/>
                    </a:ext>
                  </a:extLst>
                </p:cNvPr>
                <p:cNvSpPr/>
                <p:nvPr/>
              </p:nvSpPr>
              <p:spPr>
                <a:xfrm>
                  <a:off x="2029390" y="5550025"/>
                  <a:ext cx="63808" cy="66106"/>
                </a:xfrm>
                <a:prstGeom prst="ellipse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6" name="四角形: 角を丸くする 8">
                  <a:extLst>
                    <a:ext uri="{FF2B5EF4-FFF2-40B4-BE49-F238E27FC236}">
                      <a16:creationId xmlns:a16="http://schemas.microsoft.com/office/drawing/2014/main" id="{BD11B195-633C-4EFC-9A5F-9695E6A97C04}"/>
                    </a:ext>
                  </a:extLst>
                </p:cNvPr>
                <p:cNvSpPr/>
                <p:nvPr/>
              </p:nvSpPr>
              <p:spPr>
                <a:xfrm rot="20098952" flipH="1">
                  <a:off x="2483807" y="5590997"/>
                  <a:ext cx="214507" cy="676472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79" name="グループ化 878">
                  <a:extLst>
                    <a:ext uri="{FF2B5EF4-FFF2-40B4-BE49-F238E27FC236}">
                      <a16:creationId xmlns:a16="http://schemas.microsoft.com/office/drawing/2014/main" id="{6DEC8A90-E4D1-48F1-9776-283BD68F9BE3}"/>
                    </a:ext>
                  </a:extLst>
                </p:cNvPr>
                <p:cNvGrpSpPr/>
                <p:nvPr/>
              </p:nvGrpSpPr>
              <p:grpSpPr>
                <a:xfrm>
                  <a:off x="1441255" y="4201421"/>
                  <a:ext cx="1240034" cy="1061898"/>
                  <a:chOff x="1297904" y="2379247"/>
                  <a:chExt cx="1277659" cy="1160106"/>
                </a:xfrm>
              </p:grpSpPr>
              <p:grpSp>
                <p:nvGrpSpPr>
                  <p:cNvPr id="903" name="グループ化 902">
                    <a:extLst>
                      <a:ext uri="{FF2B5EF4-FFF2-40B4-BE49-F238E27FC236}">
                        <a16:creationId xmlns:a16="http://schemas.microsoft.com/office/drawing/2014/main" id="{085E5BBF-6220-429A-996C-1B332F382AB3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908" name="グループ化 907">
                      <a:extLst>
                        <a:ext uri="{FF2B5EF4-FFF2-40B4-BE49-F238E27FC236}">
                          <a16:creationId xmlns:a16="http://schemas.microsoft.com/office/drawing/2014/main" id="{4EA710FC-51BD-4C04-BDF0-2C259174AC0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13" name="円/楕円 489">
                        <a:extLst>
                          <a:ext uri="{FF2B5EF4-FFF2-40B4-BE49-F238E27FC236}">
                            <a16:creationId xmlns:a16="http://schemas.microsoft.com/office/drawing/2014/main" id="{B0A7A313-3F7A-4E15-9EA8-8E36D8EC24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14" name="円/楕円 490">
                        <a:extLst>
                          <a:ext uri="{FF2B5EF4-FFF2-40B4-BE49-F238E27FC236}">
                            <a16:creationId xmlns:a16="http://schemas.microsoft.com/office/drawing/2014/main" id="{C31D88DD-38E4-4EBE-AC3A-9C20C25F61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09" name="グループ化 908">
                      <a:extLst>
                        <a:ext uri="{FF2B5EF4-FFF2-40B4-BE49-F238E27FC236}">
                          <a16:creationId xmlns:a16="http://schemas.microsoft.com/office/drawing/2014/main" id="{340E5504-DCFA-4BEB-B6CD-B15415EC3384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11" name="円/楕円 487">
                        <a:extLst>
                          <a:ext uri="{FF2B5EF4-FFF2-40B4-BE49-F238E27FC236}">
                            <a16:creationId xmlns:a16="http://schemas.microsoft.com/office/drawing/2014/main" id="{6FA5A426-CE56-4050-A3AE-CC389CB2B0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12" name="円/楕円 488">
                        <a:extLst>
                          <a:ext uri="{FF2B5EF4-FFF2-40B4-BE49-F238E27FC236}">
                            <a16:creationId xmlns:a16="http://schemas.microsoft.com/office/drawing/2014/main" id="{268351C8-3552-4E0E-9C7F-02A9A508D8D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10" name="円/楕円 486">
                      <a:extLst>
                        <a:ext uri="{FF2B5EF4-FFF2-40B4-BE49-F238E27FC236}">
                          <a16:creationId xmlns:a16="http://schemas.microsoft.com/office/drawing/2014/main" id="{7DD14339-F2E5-4FE9-93AF-639083E9C3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04" name="円/楕円 472">
                    <a:extLst>
                      <a:ext uri="{FF2B5EF4-FFF2-40B4-BE49-F238E27FC236}">
                        <a16:creationId xmlns:a16="http://schemas.microsoft.com/office/drawing/2014/main" id="{C9E15D19-DC62-4A35-8238-6FE5BE0F3C7A}"/>
                      </a:ext>
                    </a:extLst>
                  </p:cNvPr>
                  <p:cNvSpPr/>
                  <p:nvPr/>
                </p:nvSpPr>
                <p:spPr>
                  <a:xfrm>
                    <a:off x="1499857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5" name="円/楕円 473">
                    <a:extLst>
                      <a:ext uri="{FF2B5EF4-FFF2-40B4-BE49-F238E27FC236}">
                        <a16:creationId xmlns:a16="http://schemas.microsoft.com/office/drawing/2014/main" id="{E97246AF-5CF7-46E6-BF8F-443B9BD26F80}"/>
                      </a:ext>
                    </a:extLst>
                  </p:cNvPr>
                  <p:cNvSpPr/>
                  <p:nvPr/>
                </p:nvSpPr>
                <p:spPr>
                  <a:xfrm>
                    <a:off x="2063644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6" name="フリーフォーム: 図形 905">
                    <a:extLst>
                      <a:ext uri="{FF2B5EF4-FFF2-40B4-BE49-F238E27FC236}">
                        <a16:creationId xmlns:a16="http://schemas.microsoft.com/office/drawing/2014/main" id="{86051743-990F-46B0-AA08-B416EE88693E}"/>
                      </a:ext>
                    </a:extLst>
                  </p:cNvPr>
                  <p:cNvSpPr/>
                  <p:nvPr/>
                </p:nvSpPr>
                <p:spPr>
                  <a:xfrm>
                    <a:off x="1871593" y="3056054"/>
                    <a:ext cx="135252" cy="188028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7" name="フリーフォーム: 図形 906">
                    <a:extLst>
                      <a:ext uri="{FF2B5EF4-FFF2-40B4-BE49-F238E27FC236}">
                        <a16:creationId xmlns:a16="http://schemas.microsoft.com/office/drawing/2014/main" id="{2F79C873-4EB3-4CEC-9FE2-3C708A7B8451}"/>
                      </a:ext>
                    </a:extLst>
                  </p:cNvPr>
                  <p:cNvSpPr/>
                  <p:nvPr/>
                </p:nvSpPr>
                <p:spPr>
                  <a:xfrm>
                    <a:off x="1795330" y="3333011"/>
                    <a:ext cx="301800" cy="115690"/>
                  </a:xfrm>
                  <a:custGeom>
                    <a:avLst/>
                    <a:gdLst>
                      <a:gd name="connsiteX0" fmla="*/ 0 w 485124"/>
                      <a:gd name="connsiteY0" fmla="*/ 0 h 247877"/>
                      <a:gd name="connsiteX1" fmla="*/ 16958 w 485124"/>
                      <a:gd name="connsiteY1" fmla="*/ 4041 h 247877"/>
                      <a:gd name="connsiteX2" fmla="*/ 242562 w 485124"/>
                      <a:gd name="connsiteY2" fmla="*/ 24039 h 247877"/>
                      <a:gd name="connsiteX3" fmla="*/ 468167 w 485124"/>
                      <a:gd name="connsiteY3" fmla="*/ 4041 h 247877"/>
                      <a:gd name="connsiteX4" fmla="*/ 485124 w 485124"/>
                      <a:gd name="connsiteY4" fmla="*/ 0 h 247877"/>
                      <a:gd name="connsiteX5" fmla="*/ 467238 w 485124"/>
                      <a:gd name="connsiteY5" fmla="*/ 92456 h 247877"/>
                      <a:gd name="connsiteX6" fmla="*/ 242562 w 485124"/>
                      <a:gd name="connsiteY6" fmla="*/ 247877 h 247877"/>
                      <a:gd name="connsiteX7" fmla="*/ 17886 w 485124"/>
                      <a:gd name="connsiteY7" fmla="*/ 92456 h 247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5124" h="247877">
                        <a:moveTo>
                          <a:pt x="0" y="0"/>
                        </a:moveTo>
                        <a:lnTo>
                          <a:pt x="16958" y="4041"/>
                        </a:lnTo>
                        <a:cubicBezTo>
                          <a:pt x="86300" y="16918"/>
                          <a:pt x="162537" y="24039"/>
                          <a:pt x="242562" y="24039"/>
                        </a:cubicBezTo>
                        <a:cubicBezTo>
                          <a:pt x="322588" y="24039"/>
                          <a:pt x="398825" y="16918"/>
                          <a:pt x="468167" y="4041"/>
                        </a:cubicBezTo>
                        <a:lnTo>
                          <a:pt x="485124" y="0"/>
                        </a:lnTo>
                        <a:lnTo>
                          <a:pt x="467238" y="92456"/>
                        </a:lnTo>
                        <a:cubicBezTo>
                          <a:pt x="430221" y="183790"/>
                          <a:pt x="343563" y="247877"/>
                          <a:pt x="242562" y="247877"/>
                        </a:cubicBezTo>
                        <a:cubicBezTo>
                          <a:pt x="141562" y="247877"/>
                          <a:pt x="54903" y="183790"/>
                          <a:pt x="17886" y="9245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71B8E1E2-B127-47E8-B122-A6F5685C0E9B}"/>
                    </a:ext>
                  </a:extLst>
                </p:cNvPr>
                <p:cNvSpPr/>
                <p:nvPr/>
              </p:nvSpPr>
              <p:spPr>
                <a:xfrm>
                  <a:off x="1528449" y="3978567"/>
                  <a:ext cx="1071876" cy="598210"/>
                </a:xfrm>
                <a:custGeom>
                  <a:avLst/>
                  <a:gdLst>
                    <a:gd name="connsiteX0" fmla="*/ 531822 w 1063644"/>
                    <a:gd name="connsiteY0" fmla="*/ 0 h 629203"/>
                    <a:gd name="connsiteX1" fmla="*/ 1063644 w 1063644"/>
                    <a:gd name="connsiteY1" fmla="*/ 502141 h 629203"/>
                    <a:gd name="connsiteX2" fmla="*/ 1052840 w 1063644"/>
                    <a:gd name="connsiteY2" fmla="*/ 603340 h 629203"/>
                    <a:gd name="connsiteX3" fmla="*/ 1044337 w 1063644"/>
                    <a:gd name="connsiteY3" fmla="*/ 629203 h 629203"/>
                    <a:gd name="connsiteX4" fmla="*/ 1036594 w 1063644"/>
                    <a:gd name="connsiteY4" fmla="*/ 604749 h 629203"/>
                    <a:gd name="connsiteX5" fmla="*/ 531822 w 1063644"/>
                    <a:gd name="connsiteY5" fmla="*/ 276730 h 629203"/>
                    <a:gd name="connsiteX6" fmla="*/ 27051 w 1063644"/>
                    <a:gd name="connsiteY6" fmla="*/ 604749 h 629203"/>
                    <a:gd name="connsiteX7" fmla="*/ 19308 w 1063644"/>
                    <a:gd name="connsiteY7" fmla="*/ 629203 h 629203"/>
                    <a:gd name="connsiteX8" fmla="*/ 10805 w 1063644"/>
                    <a:gd name="connsiteY8" fmla="*/ 603340 h 629203"/>
                    <a:gd name="connsiteX9" fmla="*/ 0 w 1063644"/>
                    <a:gd name="connsiteY9" fmla="*/ 502141 h 629203"/>
                    <a:gd name="connsiteX10" fmla="*/ 531822 w 1063644"/>
                    <a:gd name="connsiteY10" fmla="*/ 0 h 62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63644" h="629203">
                      <a:moveTo>
                        <a:pt x="531822" y="0"/>
                      </a:moveTo>
                      <a:cubicBezTo>
                        <a:pt x="825539" y="0"/>
                        <a:pt x="1063644" y="224816"/>
                        <a:pt x="1063644" y="502141"/>
                      </a:cubicBezTo>
                      <a:cubicBezTo>
                        <a:pt x="1063644" y="536807"/>
                        <a:pt x="1059924" y="570652"/>
                        <a:pt x="1052840" y="603340"/>
                      </a:cubicBezTo>
                      <a:lnTo>
                        <a:pt x="1044337" y="629203"/>
                      </a:lnTo>
                      <a:lnTo>
                        <a:pt x="1036594" y="604749"/>
                      </a:lnTo>
                      <a:cubicBezTo>
                        <a:pt x="953430" y="411986"/>
                        <a:pt x="758738" y="276730"/>
                        <a:pt x="531822" y="276730"/>
                      </a:cubicBezTo>
                      <a:cubicBezTo>
                        <a:pt x="304907" y="276730"/>
                        <a:pt x="110215" y="411986"/>
                        <a:pt x="27051" y="604749"/>
                      </a:cubicBezTo>
                      <a:lnTo>
                        <a:pt x="19308" y="629203"/>
                      </a:lnTo>
                      <a:lnTo>
                        <a:pt x="10805" y="603340"/>
                      </a:lnTo>
                      <a:cubicBezTo>
                        <a:pt x="3721" y="570652"/>
                        <a:pt x="0" y="536807"/>
                        <a:pt x="0" y="502141"/>
                      </a:cubicBezTo>
                      <a:cubicBezTo>
                        <a:pt x="0" y="224816"/>
                        <a:pt x="238105" y="0"/>
                        <a:pt x="531822" y="0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81" name="グループ化 880">
                  <a:extLst>
                    <a:ext uri="{FF2B5EF4-FFF2-40B4-BE49-F238E27FC236}">
                      <a16:creationId xmlns:a16="http://schemas.microsoft.com/office/drawing/2014/main" id="{ABA56775-D6A9-44B6-B5BD-B4341F1C12D9}"/>
                    </a:ext>
                  </a:extLst>
                </p:cNvPr>
                <p:cNvGrpSpPr/>
                <p:nvPr/>
              </p:nvGrpSpPr>
              <p:grpSpPr>
                <a:xfrm>
                  <a:off x="608745" y="5050465"/>
                  <a:ext cx="855724" cy="978672"/>
                  <a:chOff x="822885" y="2341710"/>
                  <a:chExt cx="673836" cy="770652"/>
                </a:xfrm>
              </p:grpSpPr>
              <p:grpSp>
                <p:nvGrpSpPr>
                  <p:cNvPr id="894" name="グループ化 893">
                    <a:extLst>
                      <a:ext uri="{FF2B5EF4-FFF2-40B4-BE49-F238E27FC236}">
                        <a16:creationId xmlns:a16="http://schemas.microsoft.com/office/drawing/2014/main" id="{E3CE8C5B-9666-4FC9-BFB9-412B62270980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896" name="フリーフォーム: 図形 895">
                      <a:extLst>
                        <a:ext uri="{FF2B5EF4-FFF2-40B4-BE49-F238E27FC236}">
                          <a16:creationId xmlns:a16="http://schemas.microsoft.com/office/drawing/2014/main" id="{2BBDDF64-B8AC-4C32-AF3F-8DC0A8E377BD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7" name="四角形: 角を丸くする 89">
                      <a:extLst>
                        <a:ext uri="{FF2B5EF4-FFF2-40B4-BE49-F238E27FC236}">
                          <a16:creationId xmlns:a16="http://schemas.microsoft.com/office/drawing/2014/main" id="{FCC204C1-D845-4098-8BC9-B1F913E8707C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8" name="四角形: 角を丸くする 148">
                      <a:extLst>
                        <a:ext uri="{FF2B5EF4-FFF2-40B4-BE49-F238E27FC236}">
                          <a16:creationId xmlns:a16="http://schemas.microsoft.com/office/drawing/2014/main" id="{5DC5AA28-4058-4D2F-B6AF-0C2AF10E8F3A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9" name="四角形: 角を丸くする 149">
                      <a:extLst>
                        <a:ext uri="{FF2B5EF4-FFF2-40B4-BE49-F238E27FC236}">
                          <a16:creationId xmlns:a16="http://schemas.microsoft.com/office/drawing/2014/main" id="{A8EF0E92-6D60-4059-8F1C-E200AE9100C3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00" name="四角形: 角を丸くする 150">
                      <a:extLst>
                        <a:ext uri="{FF2B5EF4-FFF2-40B4-BE49-F238E27FC236}">
                          <a16:creationId xmlns:a16="http://schemas.microsoft.com/office/drawing/2014/main" id="{13D2D403-ACFA-4F1B-9C3D-687E78030396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01" name="楕円 900">
                      <a:extLst>
                        <a:ext uri="{FF2B5EF4-FFF2-40B4-BE49-F238E27FC236}">
                          <a16:creationId xmlns:a16="http://schemas.microsoft.com/office/drawing/2014/main" id="{434AA2D1-E321-4860-88B0-C6DBD78EE1B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02" name="四角形: 角を丸くする 97">
                      <a:extLst>
                        <a:ext uri="{FF2B5EF4-FFF2-40B4-BE49-F238E27FC236}">
                          <a16:creationId xmlns:a16="http://schemas.microsoft.com/office/drawing/2014/main" id="{8B1397CF-78B0-4B7E-9E77-DE04189C51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95" name="フリーフォーム: 図形 894">
                    <a:extLst>
                      <a:ext uri="{FF2B5EF4-FFF2-40B4-BE49-F238E27FC236}">
                        <a16:creationId xmlns:a16="http://schemas.microsoft.com/office/drawing/2014/main" id="{7EBFB1CB-4242-43D6-909D-8C9D83727B4A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B282DD5C-A326-4491-AEBE-8591B324B991}"/>
                    </a:ext>
                  </a:extLst>
                </p:cNvPr>
                <p:cNvSpPr/>
                <p:nvPr/>
              </p:nvSpPr>
              <p:spPr>
                <a:xfrm>
                  <a:off x="994323" y="5504738"/>
                  <a:ext cx="585885" cy="688983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  <a:gd name="connsiteX0" fmla="*/ 520856 w 520856"/>
                    <a:gd name="connsiteY0" fmla="*/ 425778 h 629445"/>
                    <a:gd name="connsiteX1" fmla="*/ 432049 w 520856"/>
                    <a:gd name="connsiteY1" fmla="*/ 580985 h 629445"/>
                    <a:gd name="connsiteX2" fmla="*/ 428965 w 520856"/>
                    <a:gd name="connsiteY2" fmla="*/ 584481 h 629445"/>
                    <a:gd name="connsiteX3" fmla="*/ 427096 w 520856"/>
                    <a:gd name="connsiteY3" fmla="*/ 588312 h 629445"/>
                    <a:gd name="connsiteX4" fmla="*/ 420295 w 520856"/>
                    <a:gd name="connsiteY4" fmla="*/ 594310 h 629445"/>
                    <a:gd name="connsiteX5" fmla="*/ 406208 w 520856"/>
                    <a:gd name="connsiteY5" fmla="*/ 610282 h 629445"/>
                    <a:gd name="connsiteX6" fmla="*/ 397211 w 520856"/>
                    <a:gd name="connsiteY6" fmla="*/ 614672 h 629445"/>
                    <a:gd name="connsiteX7" fmla="*/ 396789 w 520856"/>
                    <a:gd name="connsiteY7" fmla="*/ 615044 h 629445"/>
                    <a:gd name="connsiteX8" fmla="*/ 395693 w 520856"/>
                    <a:gd name="connsiteY8" fmla="*/ 615413 h 629445"/>
                    <a:gd name="connsiteX9" fmla="*/ 372314 w 520856"/>
                    <a:gd name="connsiteY9" fmla="*/ 626822 h 629445"/>
                    <a:gd name="connsiteX10" fmla="*/ 359006 w 520856"/>
                    <a:gd name="connsiteY10" fmla="*/ 627749 h 629445"/>
                    <a:gd name="connsiteX11" fmla="*/ 358484 w 520856"/>
                    <a:gd name="connsiteY11" fmla="*/ 627925 h 629445"/>
                    <a:gd name="connsiteX12" fmla="*/ 357489 w 520856"/>
                    <a:gd name="connsiteY12" fmla="*/ 627855 h 629445"/>
                    <a:gd name="connsiteX13" fmla="*/ 334691 w 520856"/>
                    <a:gd name="connsiteY13" fmla="*/ 629445 h 629445"/>
                    <a:gd name="connsiteX14" fmla="*/ 322763 w 520856"/>
                    <a:gd name="connsiteY14" fmla="*/ 625434 h 629445"/>
                    <a:gd name="connsiteX15" fmla="*/ 319565 w 520856"/>
                    <a:gd name="connsiteY15" fmla="*/ 625211 h 629445"/>
                    <a:gd name="connsiteX16" fmla="*/ 313945 w 520856"/>
                    <a:gd name="connsiteY16" fmla="*/ 622469 h 629445"/>
                    <a:gd name="connsiteX17" fmla="*/ 297663 w 520856"/>
                    <a:gd name="connsiteY17" fmla="*/ 616993 h 629445"/>
                    <a:gd name="connsiteX18" fmla="*/ 291394 w 520856"/>
                    <a:gd name="connsiteY18" fmla="*/ 611464 h 629445"/>
                    <a:gd name="connsiteX19" fmla="*/ 284503 w 520856"/>
                    <a:gd name="connsiteY19" fmla="*/ 608101 h 629445"/>
                    <a:gd name="connsiteX20" fmla="*/ 273711 w 520856"/>
                    <a:gd name="connsiteY20" fmla="*/ 595867 h 629445"/>
                    <a:gd name="connsiteX21" fmla="*/ 268365 w 520856"/>
                    <a:gd name="connsiteY21" fmla="*/ 591152 h 629445"/>
                    <a:gd name="connsiteX22" fmla="*/ 266896 w 520856"/>
                    <a:gd name="connsiteY22" fmla="*/ 588140 h 629445"/>
                    <a:gd name="connsiteX23" fmla="*/ 257770 w 520856"/>
                    <a:gd name="connsiteY23" fmla="*/ 577794 h 629445"/>
                    <a:gd name="connsiteX24" fmla="*/ 0 w 520856"/>
                    <a:gd name="connsiteY24" fmla="*/ 125057 h 629445"/>
                    <a:gd name="connsiteX25" fmla="*/ 156162 w 520856"/>
                    <a:gd name="connsiteY25" fmla="*/ 0 h 629445"/>
                    <a:gd name="connsiteX26" fmla="*/ 349746 w 520856"/>
                    <a:gd name="connsiteY26" fmla="*/ 330026 h 629445"/>
                    <a:gd name="connsiteX27" fmla="*/ 505242 w 520856"/>
                    <a:gd name="connsiteY27" fmla="*/ 60700 h 629445"/>
                    <a:gd name="connsiteX0" fmla="*/ 520856 w 520856"/>
                    <a:gd name="connsiteY0" fmla="*/ 406726 h 610393"/>
                    <a:gd name="connsiteX1" fmla="*/ 432049 w 520856"/>
                    <a:gd name="connsiteY1" fmla="*/ 561933 h 610393"/>
                    <a:gd name="connsiteX2" fmla="*/ 428965 w 520856"/>
                    <a:gd name="connsiteY2" fmla="*/ 565429 h 610393"/>
                    <a:gd name="connsiteX3" fmla="*/ 427096 w 520856"/>
                    <a:gd name="connsiteY3" fmla="*/ 569260 h 610393"/>
                    <a:gd name="connsiteX4" fmla="*/ 420295 w 520856"/>
                    <a:gd name="connsiteY4" fmla="*/ 575258 h 610393"/>
                    <a:gd name="connsiteX5" fmla="*/ 406208 w 520856"/>
                    <a:gd name="connsiteY5" fmla="*/ 591230 h 610393"/>
                    <a:gd name="connsiteX6" fmla="*/ 397211 w 520856"/>
                    <a:gd name="connsiteY6" fmla="*/ 595620 h 610393"/>
                    <a:gd name="connsiteX7" fmla="*/ 396789 w 520856"/>
                    <a:gd name="connsiteY7" fmla="*/ 595992 h 610393"/>
                    <a:gd name="connsiteX8" fmla="*/ 395693 w 520856"/>
                    <a:gd name="connsiteY8" fmla="*/ 596361 h 610393"/>
                    <a:gd name="connsiteX9" fmla="*/ 372314 w 520856"/>
                    <a:gd name="connsiteY9" fmla="*/ 607770 h 610393"/>
                    <a:gd name="connsiteX10" fmla="*/ 359006 w 520856"/>
                    <a:gd name="connsiteY10" fmla="*/ 608697 h 610393"/>
                    <a:gd name="connsiteX11" fmla="*/ 358484 w 520856"/>
                    <a:gd name="connsiteY11" fmla="*/ 608873 h 610393"/>
                    <a:gd name="connsiteX12" fmla="*/ 357489 w 520856"/>
                    <a:gd name="connsiteY12" fmla="*/ 608803 h 610393"/>
                    <a:gd name="connsiteX13" fmla="*/ 334691 w 520856"/>
                    <a:gd name="connsiteY13" fmla="*/ 610393 h 610393"/>
                    <a:gd name="connsiteX14" fmla="*/ 322763 w 520856"/>
                    <a:gd name="connsiteY14" fmla="*/ 606382 h 610393"/>
                    <a:gd name="connsiteX15" fmla="*/ 319565 w 520856"/>
                    <a:gd name="connsiteY15" fmla="*/ 606159 h 610393"/>
                    <a:gd name="connsiteX16" fmla="*/ 313945 w 520856"/>
                    <a:gd name="connsiteY16" fmla="*/ 603417 h 610393"/>
                    <a:gd name="connsiteX17" fmla="*/ 297663 w 520856"/>
                    <a:gd name="connsiteY17" fmla="*/ 597941 h 610393"/>
                    <a:gd name="connsiteX18" fmla="*/ 291394 w 520856"/>
                    <a:gd name="connsiteY18" fmla="*/ 592412 h 610393"/>
                    <a:gd name="connsiteX19" fmla="*/ 284503 w 520856"/>
                    <a:gd name="connsiteY19" fmla="*/ 589049 h 610393"/>
                    <a:gd name="connsiteX20" fmla="*/ 273711 w 520856"/>
                    <a:gd name="connsiteY20" fmla="*/ 576815 h 610393"/>
                    <a:gd name="connsiteX21" fmla="*/ 268365 w 520856"/>
                    <a:gd name="connsiteY21" fmla="*/ 572100 h 610393"/>
                    <a:gd name="connsiteX22" fmla="*/ 266896 w 520856"/>
                    <a:gd name="connsiteY22" fmla="*/ 569088 h 610393"/>
                    <a:gd name="connsiteX23" fmla="*/ 257770 w 520856"/>
                    <a:gd name="connsiteY23" fmla="*/ 558742 h 610393"/>
                    <a:gd name="connsiteX24" fmla="*/ 0 w 520856"/>
                    <a:gd name="connsiteY24" fmla="*/ 106005 h 610393"/>
                    <a:gd name="connsiteX25" fmla="*/ 173098 w 520856"/>
                    <a:gd name="connsiteY25" fmla="*/ 0 h 610393"/>
                    <a:gd name="connsiteX26" fmla="*/ 349746 w 520856"/>
                    <a:gd name="connsiteY26" fmla="*/ 310974 h 610393"/>
                    <a:gd name="connsiteX27" fmla="*/ 505242 w 520856"/>
                    <a:gd name="connsiteY27" fmla="*/ 41648 h 610393"/>
                    <a:gd name="connsiteX0" fmla="*/ 520856 w 520856"/>
                    <a:gd name="connsiteY0" fmla="*/ 408843 h 612510"/>
                    <a:gd name="connsiteX1" fmla="*/ 432049 w 520856"/>
                    <a:gd name="connsiteY1" fmla="*/ 564050 h 612510"/>
                    <a:gd name="connsiteX2" fmla="*/ 428965 w 520856"/>
                    <a:gd name="connsiteY2" fmla="*/ 567546 h 612510"/>
                    <a:gd name="connsiteX3" fmla="*/ 427096 w 520856"/>
                    <a:gd name="connsiteY3" fmla="*/ 571377 h 612510"/>
                    <a:gd name="connsiteX4" fmla="*/ 420295 w 520856"/>
                    <a:gd name="connsiteY4" fmla="*/ 577375 h 612510"/>
                    <a:gd name="connsiteX5" fmla="*/ 406208 w 520856"/>
                    <a:gd name="connsiteY5" fmla="*/ 593347 h 612510"/>
                    <a:gd name="connsiteX6" fmla="*/ 397211 w 520856"/>
                    <a:gd name="connsiteY6" fmla="*/ 597737 h 612510"/>
                    <a:gd name="connsiteX7" fmla="*/ 396789 w 520856"/>
                    <a:gd name="connsiteY7" fmla="*/ 598109 h 612510"/>
                    <a:gd name="connsiteX8" fmla="*/ 395693 w 520856"/>
                    <a:gd name="connsiteY8" fmla="*/ 598478 h 612510"/>
                    <a:gd name="connsiteX9" fmla="*/ 372314 w 520856"/>
                    <a:gd name="connsiteY9" fmla="*/ 609887 h 612510"/>
                    <a:gd name="connsiteX10" fmla="*/ 359006 w 520856"/>
                    <a:gd name="connsiteY10" fmla="*/ 610814 h 612510"/>
                    <a:gd name="connsiteX11" fmla="*/ 358484 w 520856"/>
                    <a:gd name="connsiteY11" fmla="*/ 610990 h 612510"/>
                    <a:gd name="connsiteX12" fmla="*/ 357489 w 520856"/>
                    <a:gd name="connsiteY12" fmla="*/ 610920 h 612510"/>
                    <a:gd name="connsiteX13" fmla="*/ 334691 w 520856"/>
                    <a:gd name="connsiteY13" fmla="*/ 612510 h 612510"/>
                    <a:gd name="connsiteX14" fmla="*/ 322763 w 520856"/>
                    <a:gd name="connsiteY14" fmla="*/ 608499 h 612510"/>
                    <a:gd name="connsiteX15" fmla="*/ 319565 w 520856"/>
                    <a:gd name="connsiteY15" fmla="*/ 608276 h 612510"/>
                    <a:gd name="connsiteX16" fmla="*/ 313945 w 520856"/>
                    <a:gd name="connsiteY16" fmla="*/ 605534 h 612510"/>
                    <a:gd name="connsiteX17" fmla="*/ 297663 w 520856"/>
                    <a:gd name="connsiteY17" fmla="*/ 600058 h 612510"/>
                    <a:gd name="connsiteX18" fmla="*/ 291394 w 520856"/>
                    <a:gd name="connsiteY18" fmla="*/ 594529 h 612510"/>
                    <a:gd name="connsiteX19" fmla="*/ 284503 w 520856"/>
                    <a:gd name="connsiteY19" fmla="*/ 591166 h 612510"/>
                    <a:gd name="connsiteX20" fmla="*/ 273711 w 520856"/>
                    <a:gd name="connsiteY20" fmla="*/ 578932 h 612510"/>
                    <a:gd name="connsiteX21" fmla="*/ 268365 w 520856"/>
                    <a:gd name="connsiteY21" fmla="*/ 574217 h 612510"/>
                    <a:gd name="connsiteX22" fmla="*/ 266896 w 520856"/>
                    <a:gd name="connsiteY22" fmla="*/ 571205 h 612510"/>
                    <a:gd name="connsiteX23" fmla="*/ 257770 w 520856"/>
                    <a:gd name="connsiteY23" fmla="*/ 560859 h 612510"/>
                    <a:gd name="connsiteX24" fmla="*/ 0 w 520856"/>
                    <a:gd name="connsiteY24" fmla="*/ 108122 h 612510"/>
                    <a:gd name="connsiteX25" fmla="*/ 166747 w 520856"/>
                    <a:gd name="connsiteY25" fmla="*/ 0 h 612510"/>
                    <a:gd name="connsiteX26" fmla="*/ 349746 w 520856"/>
                    <a:gd name="connsiteY26" fmla="*/ 313091 h 612510"/>
                    <a:gd name="connsiteX27" fmla="*/ 505242 w 520856"/>
                    <a:gd name="connsiteY27" fmla="*/ 43765 h 612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20856" h="612510">
                      <a:moveTo>
                        <a:pt x="520856" y="408843"/>
                      </a:moveTo>
                      <a:lnTo>
                        <a:pt x="432049" y="564050"/>
                      </a:lnTo>
                      <a:lnTo>
                        <a:pt x="428965" y="567546"/>
                      </a:lnTo>
                      <a:lnTo>
                        <a:pt x="427096" y="571377"/>
                      </a:lnTo>
                      <a:lnTo>
                        <a:pt x="420295" y="577375"/>
                      </a:lnTo>
                      <a:lnTo>
                        <a:pt x="406208" y="593347"/>
                      </a:lnTo>
                      <a:lnTo>
                        <a:pt x="397211" y="597737"/>
                      </a:lnTo>
                      <a:lnTo>
                        <a:pt x="396789" y="598109"/>
                      </a:lnTo>
                      <a:lnTo>
                        <a:pt x="395693" y="598478"/>
                      </a:lnTo>
                      <a:lnTo>
                        <a:pt x="372314" y="609887"/>
                      </a:lnTo>
                      <a:lnTo>
                        <a:pt x="359006" y="610814"/>
                      </a:lnTo>
                      <a:lnTo>
                        <a:pt x="358484" y="610990"/>
                      </a:lnTo>
                      <a:lnTo>
                        <a:pt x="357489" y="610920"/>
                      </a:lnTo>
                      <a:lnTo>
                        <a:pt x="334691" y="612510"/>
                      </a:lnTo>
                      <a:lnTo>
                        <a:pt x="322763" y="608499"/>
                      </a:lnTo>
                      <a:lnTo>
                        <a:pt x="319565" y="608276"/>
                      </a:lnTo>
                      <a:lnTo>
                        <a:pt x="313945" y="605534"/>
                      </a:lnTo>
                      <a:lnTo>
                        <a:pt x="297663" y="600058"/>
                      </a:lnTo>
                      <a:lnTo>
                        <a:pt x="291394" y="594529"/>
                      </a:lnTo>
                      <a:lnTo>
                        <a:pt x="284503" y="591166"/>
                      </a:lnTo>
                      <a:lnTo>
                        <a:pt x="273711" y="578932"/>
                      </a:lnTo>
                      <a:lnTo>
                        <a:pt x="268365" y="574217"/>
                      </a:lnTo>
                      <a:lnTo>
                        <a:pt x="266896" y="571205"/>
                      </a:lnTo>
                      <a:lnTo>
                        <a:pt x="257770" y="560859"/>
                      </a:lnTo>
                      <a:lnTo>
                        <a:pt x="0" y="108122"/>
                      </a:lnTo>
                      <a:lnTo>
                        <a:pt x="166747" y="0"/>
                      </a:lnTo>
                      <a:lnTo>
                        <a:pt x="349746" y="313091"/>
                      </a:lnTo>
                      <a:lnTo>
                        <a:pt x="505242" y="43765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30DA59C7-91B3-45EA-B2DF-E6329F2EE341}"/>
                    </a:ext>
                  </a:extLst>
                </p:cNvPr>
                <p:cNvSpPr/>
                <p:nvPr/>
              </p:nvSpPr>
              <p:spPr>
                <a:xfrm>
                  <a:off x="1686799" y="4643439"/>
                  <a:ext cx="172222" cy="94454"/>
                </a:xfrm>
                <a:custGeom>
                  <a:avLst/>
                  <a:gdLst>
                    <a:gd name="connsiteX0" fmla="*/ 86111 w 172222"/>
                    <a:gd name="connsiteY0" fmla="*/ 0 h 76831"/>
                    <a:gd name="connsiteX1" fmla="*/ 172222 w 172222"/>
                    <a:gd name="connsiteY1" fmla="*/ 56590 h 76831"/>
                    <a:gd name="connsiteX2" fmla="*/ 166004 w 172222"/>
                    <a:gd name="connsiteY2" fmla="*/ 76831 h 76831"/>
                    <a:gd name="connsiteX3" fmla="*/ 165455 w 172222"/>
                    <a:gd name="connsiteY3" fmla="*/ 75044 h 76831"/>
                    <a:gd name="connsiteX4" fmla="*/ 86111 w 172222"/>
                    <a:gd name="connsiteY4" fmla="*/ 40481 h 76831"/>
                    <a:gd name="connsiteX5" fmla="*/ 6767 w 172222"/>
                    <a:gd name="connsiteY5" fmla="*/ 75044 h 76831"/>
                    <a:gd name="connsiteX6" fmla="*/ 6218 w 172222"/>
                    <a:gd name="connsiteY6" fmla="*/ 76831 h 76831"/>
                    <a:gd name="connsiteX7" fmla="*/ 0 w 172222"/>
                    <a:gd name="connsiteY7" fmla="*/ 56590 h 76831"/>
                    <a:gd name="connsiteX8" fmla="*/ 86111 w 172222"/>
                    <a:gd name="connsiteY8" fmla="*/ 0 h 76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2222" h="76831">
                      <a:moveTo>
                        <a:pt x="86111" y="0"/>
                      </a:moveTo>
                      <a:cubicBezTo>
                        <a:pt x="133669" y="0"/>
                        <a:pt x="172222" y="25336"/>
                        <a:pt x="172222" y="56590"/>
                      </a:cubicBezTo>
                      <a:lnTo>
                        <a:pt x="166004" y="76831"/>
                      </a:lnTo>
                      <a:lnTo>
                        <a:pt x="165455" y="75044"/>
                      </a:lnTo>
                      <a:cubicBezTo>
                        <a:pt x="152383" y="54733"/>
                        <a:pt x="121780" y="40481"/>
                        <a:pt x="86111" y="40481"/>
                      </a:cubicBezTo>
                      <a:cubicBezTo>
                        <a:pt x="50443" y="40481"/>
                        <a:pt x="19839" y="54733"/>
                        <a:pt x="6767" y="75044"/>
                      </a:cubicBezTo>
                      <a:lnTo>
                        <a:pt x="6218" y="76831"/>
                      </a:lnTo>
                      <a:lnTo>
                        <a:pt x="0" y="56590"/>
                      </a:lnTo>
                      <a:cubicBezTo>
                        <a:pt x="0" y="25336"/>
                        <a:pt x="38553" y="0"/>
                        <a:pt x="86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88EA9BA6-64EA-46D3-9A72-6F190F00BE3D}"/>
                    </a:ext>
                  </a:extLst>
                </p:cNvPr>
                <p:cNvSpPr/>
                <p:nvPr/>
              </p:nvSpPr>
              <p:spPr>
                <a:xfrm>
                  <a:off x="2244747" y="4643439"/>
                  <a:ext cx="172222" cy="94454"/>
                </a:xfrm>
                <a:custGeom>
                  <a:avLst/>
                  <a:gdLst>
                    <a:gd name="connsiteX0" fmla="*/ 86111 w 172222"/>
                    <a:gd name="connsiteY0" fmla="*/ 0 h 76831"/>
                    <a:gd name="connsiteX1" fmla="*/ 172222 w 172222"/>
                    <a:gd name="connsiteY1" fmla="*/ 56590 h 76831"/>
                    <a:gd name="connsiteX2" fmla="*/ 166004 w 172222"/>
                    <a:gd name="connsiteY2" fmla="*/ 76831 h 76831"/>
                    <a:gd name="connsiteX3" fmla="*/ 165455 w 172222"/>
                    <a:gd name="connsiteY3" fmla="*/ 75044 h 76831"/>
                    <a:gd name="connsiteX4" fmla="*/ 86111 w 172222"/>
                    <a:gd name="connsiteY4" fmla="*/ 40481 h 76831"/>
                    <a:gd name="connsiteX5" fmla="*/ 6767 w 172222"/>
                    <a:gd name="connsiteY5" fmla="*/ 75044 h 76831"/>
                    <a:gd name="connsiteX6" fmla="*/ 6218 w 172222"/>
                    <a:gd name="connsiteY6" fmla="*/ 76831 h 76831"/>
                    <a:gd name="connsiteX7" fmla="*/ 0 w 172222"/>
                    <a:gd name="connsiteY7" fmla="*/ 56590 h 76831"/>
                    <a:gd name="connsiteX8" fmla="*/ 86111 w 172222"/>
                    <a:gd name="connsiteY8" fmla="*/ 0 h 76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2222" h="76831">
                      <a:moveTo>
                        <a:pt x="86111" y="0"/>
                      </a:moveTo>
                      <a:cubicBezTo>
                        <a:pt x="133669" y="0"/>
                        <a:pt x="172222" y="25336"/>
                        <a:pt x="172222" y="56590"/>
                      </a:cubicBezTo>
                      <a:lnTo>
                        <a:pt x="166004" y="76831"/>
                      </a:lnTo>
                      <a:lnTo>
                        <a:pt x="165455" y="75044"/>
                      </a:lnTo>
                      <a:cubicBezTo>
                        <a:pt x="152383" y="54733"/>
                        <a:pt x="121780" y="40481"/>
                        <a:pt x="86111" y="40481"/>
                      </a:cubicBezTo>
                      <a:cubicBezTo>
                        <a:pt x="50443" y="40481"/>
                        <a:pt x="19839" y="54733"/>
                        <a:pt x="6767" y="75044"/>
                      </a:cubicBezTo>
                      <a:lnTo>
                        <a:pt x="6218" y="76831"/>
                      </a:lnTo>
                      <a:lnTo>
                        <a:pt x="0" y="56590"/>
                      </a:lnTo>
                      <a:cubicBezTo>
                        <a:pt x="0" y="25336"/>
                        <a:pt x="38553" y="0"/>
                        <a:pt x="86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93" name="グループ化 792">
                <a:extLst>
                  <a:ext uri="{FF2B5EF4-FFF2-40B4-BE49-F238E27FC236}">
                    <a16:creationId xmlns:a16="http://schemas.microsoft.com/office/drawing/2014/main" id="{EB2CA9FC-5F88-4343-A4A3-996EF6617398}"/>
                  </a:ext>
                </a:extLst>
              </p:cNvPr>
              <p:cNvGrpSpPr/>
              <p:nvPr/>
            </p:nvGrpSpPr>
            <p:grpSpPr>
              <a:xfrm>
                <a:off x="1491395" y="6399458"/>
                <a:ext cx="1124296" cy="390005"/>
                <a:chOff x="1562021" y="3512395"/>
                <a:chExt cx="916860" cy="390005"/>
              </a:xfrm>
            </p:grpSpPr>
            <p:sp>
              <p:nvSpPr>
                <p:cNvPr id="799" name="台形 28">
                  <a:extLst>
                    <a:ext uri="{FF2B5EF4-FFF2-40B4-BE49-F238E27FC236}">
                      <a16:creationId xmlns:a16="http://schemas.microsoft.com/office/drawing/2014/main" id="{7AFF287E-9BC5-42D6-A235-41B7BF1D56EA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0" name="四角形: 角を丸くする 799">
                  <a:extLst>
                    <a:ext uri="{FF2B5EF4-FFF2-40B4-BE49-F238E27FC236}">
                      <a16:creationId xmlns:a16="http://schemas.microsoft.com/office/drawing/2014/main" id="{30A2F846-159A-4E59-877F-9217F364D462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1" name="四角形: 角を丸くする 800">
                  <a:extLst>
                    <a:ext uri="{FF2B5EF4-FFF2-40B4-BE49-F238E27FC236}">
                      <a16:creationId xmlns:a16="http://schemas.microsoft.com/office/drawing/2014/main" id="{3A090EFF-F05F-45B7-B54E-446104E1CCBC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A95AF5E0-AFFF-4100-8F90-D0A48BB498E9}"/>
                  </a:ext>
                </a:extLst>
              </p:cNvPr>
              <p:cNvSpPr/>
              <p:nvPr/>
            </p:nvSpPr>
            <p:spPr>
              <a:xfrm rot="1828534">
                <a:off x="1959404" y="6431927"/>
                <a:ext cx="393010" cy="450761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8" name="四角形: 上の 2 つの角を丸める 930">
                <a:extLst>
                  <a:ext uri="{FF2B5EF4-FFF2-40B4-BE49-F238E27FC236}">
                    <a16:creationId xmlns:a16="http://schemas.microsoft.com/office/drawing/2014/main" id="{AAFB7099-174C-4159-9DBB-BCBA50D92074}"/>
                  </a:ext>
                </a:extLst>
              </p:cNvPr>
              <p:cNvSpPr/>
              <p:nvPr/>
            </p:nvSpPr>
            <p:spPr>
              <a:xfrm rot="2686230">
                <a:off x="2391681" y="6064688"/>
                <a:ext cx="216210" cy="544381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dkHorz">
                <a:fgClr>
                  <a:srgbClr val="002060"/>
                </a:fgClr>
                <a:bgClr>
                  <a:srgbClr val="00B0F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04" name="グループ化 803">
              <a:extLst>
                <a:ext uri="{FF2B5EF4-FFF2-40B4-BE49-F238E27FC236}">
                  <a16:creationId xmlns:a16="http://schemas.microsoft.com/office/drawing/2014/main" id="{F1A2AF25-3E80-40AD-A319-C7EA890DCAC7}"/>
                </a:ext>
              </a:extLst>
            </p:cNvPr>
            <p:cNvGrpSpPr/>
            <p:nvPr/>
          </p:nvGrpSpPr>
          <p:grpSpPr>
            <a:xfrm>
              <a:off x="658096" y="4798395"/>
              <a:ext cx="2691442" cy="1637420"/>
              <a:chOff x="-2693688" y="4798395"/>
              <a:chExt cx="2691442" cy="1637420"/>
            </a:xfrm>
          </p:grpSpPr>
          <p:sp>
            <p:nvSpPr>
              <p:cNvPr id="805" name="四角形: 上の 2 つの角を丸める 804">
                <a:extLst>
                  <a:ext uri="{FF2B5EF4-FFF2-40B4-BE49-F238E27FC236}">
                    <a16:creationId xmlns:a16="http://schemas.microsoft.com/office/drawing/2014/main" id="{4F9DD10B-25B8-4709-ADA8-897C8DC106F2}"/>
                  </a:ext>
                </a:extLst>
              </p:cNvPr>
              <p:cNvSpPr/>
              <p:nvPr/>
            </p:nvSpPr>
            <p:spPr>
              <a:xfrm>
                <a:off x="-1571222" y="5506270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6" name="グループ化 805">
                <a:extLst>
                  <a:ext uri="{FF2B5EF4-FFF2-40B4-BE49-F238E27FC236}">
                    <a16:creationId xmlns:a16="http://schemas.microsoft.com/office/drawing/2014/main" id="{588268B5-E932-43E4-8079-79A26ECB097C}"/>
                  </a:ext>
                </a:extLst>
              </p:cNvPr>
              <p:cNvGrpSpPr/>
              <p:nvPr/>
            </p:nvGrpSpPr>
            <p:grpSpPr>
              <a:xfrm>
                <a:off x="-2693688" y="5612113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814" name="正方形/長方形 2">
                  <a:extLst>
                    <a:ext uri="{FF2B5EF4-FFF2-40B4-BE49-F238E27FC236}">
                      <a16:creationId xmlns:a16="http://schemas.microsoft.com/office/drawing/2014/main" id="{7D19D4A8-8314-4BAC-B124-320800F0BD07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5" name="正方形/長方形 814">
                  <a:extLst>
                    <a:ext uri="{FF2B5EF4-FFF2-40B4-BE49-F238E27FC236}">
                      <a16:creationId xmlns:a16="http://schemas.microsoft.com/office/drawing/2014/main" id="{1B39DCE8-50E3-47EA-A68B-127D57089E07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四角形: 上の 2 つの角を丸める 815">
                  <a:extLst>
                    <a:ext uri="{FF2B5EF4-FFF2-40B4-BE49-F238E27FC236}">
                      <a16:creationId xmlns:a16="http://schemas.microsoft.com/office/drawing/2014/main" id="{3FD27B39-4F87-4549-B9B7-AC8410E842F1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07" name="正方形/長方形 806">
                <a:extLst>
                  <a:ext uri="{FF2B5EF4-FFF2-40B4-BE49-F238E27FC236}">
                    <a16:creationId xmlns:a16="http://schemas.microsoft.com/office/drawing/2014/main" id="{A7439310-9EF7-40E9-95B0-59F61870B791}"/>
                  </a:ext>
                </a:extLst>
              </p:cNvPr>
              <p:cNvSpPr/>
              <p:nvPr/>
            </p:nvSpPr>
            <p:spPr>
              <a:xfrm>
                <a:off x="-2494180" y="5443174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8" name="正方形/長方形 807">
                <a:extLst>
                  <a:ext uri="{FF2B5EF4-FFF2-40B4-BE49-F238E27FC236}">
                    <a16:creationId xmlns:a16="http://schemas.microsoft.com/office/drawing/2014/main" id="{662139C9-C142-4884-8D13-CB387811CA06}"/>
                  </a:ext>
                </a:extLst>
              </p:cNvPr>
              <p:cNvSpPr/>
              <p:nvPr/>
            </p:nvSpPr>
            <p:spPr>
              <a:xfrm>
                <a:off x="-2494180" y="5030872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9" name="グループ化 808">
                <a:extLst>
                  <a:ext uri="{FF2B5EF4-FFF2-40B4-BE49-F238E27FC236}">
                    <a16:creationId xmlns:a16="http://schemas.microsoft.com/office/drawing/2014/main" id="{3EA2D949-7AD5-4401-9B01-90C9D5F0FB30}"/>
                  </a:ext>
                </a:extLst>
              </p:cNvPr>
              <p:cNvGrpSpPr/>
              <p:nvPr/>
            </p:nvGrpSpPr>
            <p:grpSpPr>
              <a:xfrm>
                <a:off x="-2006553" y="4798395"/>
                <a:ext cx="447071" cy="331809"/>
                <a:chOff x="-1597903" y="4785142"/>
                <a:chExt cx="541807" cy="402121"/>
              </a:xfrm>
            </p:grpSpPr>
            <p:sp>
              <p:nvSpPr>
                <p:cNvPr id="812" name="四角形: 角を丸くする 811">
                  <a:extLst>
                    <a:ext uri="{FF2B5EF4-FFF2-40B4-BE49-F238E27FC236}">
                      <a16:creationId xmlns:a16="http://schemas.microsoft.com/office/drawing/2014/main" id="{7C3C3419-2B94-4BB7-9E9B-55B8AE7C468A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3" name="四角形: 角を丸くする 812">
                  <a:extLst>
                    <a:ext uri="{FF2B5EF4-FFF2-40B4-BE49-F238E27FC236}">
                      <a16:creationId xmlns:a16="http://schemas.microsoft.com/office/drawing/2014/main" id="{2DA85644-93A0-4F41-8A44-58267301E2DC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10" name="四角形: 上の 2 つの角を丸める 809">
                <a:extLst>
                  <a:ext uri="{FF2B5EF4-FFF2-40B4-BE49-F238E27FC236}">
                    <a16:creationId xmlns:a16="http://schemas.microsoft.com/office/drawing/2014/main" id="{C19411F6-37AA-4C67-BC99-F835B230D97C}"/>
                  </a:ext>
                </a:extLst>
              </p:cNvPr>
              <p:cNvSpPr/>
              <p:nvPr/>
            </p:nvSpPr>
            <p:spPr>
              <a:xfrm>
                <a:off x="-2493363" y="4874675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1" name="四角形: 上の 2 つの角を丸める 810">
                <a:extLst>
                  <a:ext uri="{FF2B5EF4-FFF2-40B4-BE49-F238E27FC236}">
                    <a16:creationId xmlns:a16="http://schemas.microsoft.com/office/drawing/2014/main" id="{B0A60FF0-38C9-48E6-9823-A1D2A897932D}"/>
                  </a:ext>
                </a:extLst>
              </p:cNvPr>
              <p:cNvSpPr/>
              <p:nvPr/>
            </p:nvSpPr>
            <p:spPr>
              <a:xfrm>
                <a:off x="-1603787" y="5544370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0AA33E1-1499-41AF-9375-01040EC17F92}"/>
              </a:ext>
            </a:extLst>
          </p:cNvPr>
          <p:cNvGrpSpPr/>
          <p:nvPr/>
        </p:nvGrpSpPr>
        <p:grpSpPr>
          <a:xfrm>
            <a:off x="3604496" y="3797132"/>
            <a:ext cx="2691442" cy="2638683"/>
            <a:chOff x="3604496" y="3797132"/>
            <a:chExt cx="2691442" cy="2638683"/>
          </a:xfrm>
        </p:grpSpPr>
        <p:grpSp>
          <p:nvGrpSpPr>
            <p:cNvPr id="921" name="グループ化 920">
              <a:extLst>
                <a:ext uri="{FF2B5EF4-FFF2-40B4-BE49-F238E27FC236}">
                  <a16:creationId xmlns:a16="http://schemas.microsoft.com/office/drawing/2014/main" id="{93192C82-C584-4038-A67D-253E9E958CA8}"/>
                </a:ext>
              </a:extLst>
            </p:cNvPr>
            <p:cNvGrpSpPr/>
            <p:nvPr/>
          </p:nvGrpSpPr>
          <p:grpSpPr>
            <a:xfrm>
              <a:off x="4360024" y="3797132"/>
              <a:ext cx="1380230" cy="1937491"/>
              <a:chOff x="3523878" y="3949531"/>
              <a:chExt cx="2089522" cy="2933156"/>
            </a:xfrm>
          </p:grpSpPr>
          <p:grpSp>
            <p:nvGrpSpPr>
              <p:cNvPr id="922" name="グループ化 921">
                <a:extLst>
                  <a:ext uri="{FF2B5EF4-FFF2-40B4-BE49-F238E27FC236}">
                    <a16:creationId xmlns:a16="http://schemas.microsoft.com/office/drawing/2014/main" id="{81CB6AEA-1536-471A-9269-ED5BC958E2DB}"/>
                  </a:ext>
                </a:extLst>
              </p:cNvPr>
              <p:cNvGrpSpPr/>
              <p:nvPr/>
            </p:nvGrpSpPr>
            <p:grpSpPr>
              <a:xfrm>
                <a:off x="3523878" y="3949531"/>
                <a:ext cx="2089522" cy="2495979"/>
                <a:chOff x="3523878" y="3949531"/>
                <a:chExt cx="2089522" cy="2495979"/>
              </a:xfrm>
            </p:grpSpPr>
            <p:sp>
              <p:nvSpPr>
                <p:cNvPr id="929" name="片側の 2 つの角を丸めた四角形 144">
                  <a:extLst>
                    <a:ext uri="{FF2B5EF4-FFF2-40B4-BE49-F238E27FC236}">
                      <a16:creationId xmlns:a16="http://schemas.microsoft.com/office/drawing/2014/main" id="{8AF54CAE-381A-4DD6-8446-82213612A58B}"/>
                    </a:ext>
                  </a:extLst>
                </p:cNvPr>
                <p:cNvSpPr/>
                <p:nvPr/>
              </p:nvSpPr>
              <p:spPr>
                <a:xfrm>
                  <a:off x="4461373" y="5346197"/>
                  <a:ext cx="1009724" cy="1099313"/>
                </a:xfrm>
                <a:prstGeom prst="round2SameRect">
                  <a:avLst>
                    <a:gd name="adj1" fmla="val 30697"/>
                    <a:gd name="adj2" fmla="val 0"/>
                  </a:avLst>
                </a:pr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0" name="台形 929">
                  <a:extLst>
                    <a:ext uri="{FF2B5EF4-FFF2-40B4-BE49-F238E27FC236}">
                      <a16:creationId xmlns:a16="http://schemas.microsoft.com/office/drawing/2014/main" id="{B16ECB94-197B-421D-86D9-04839DB5AEEC}"/>
                    </a:ext>
                  </a:extLst>
                </p:cNvPr>
                <p:cNvSpPr/>
                <p:nvPr/>
              </p:nvSpPr>
              <p:spPr>
                <a:xfrm>
                  <a:off x="4647992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1" name="台形 930">
                  <a:extLst>
                    <a:ext uri="{FF2B5EF4-FFF2-40B4-BE49-F238E27FC236}">
                      <a16:creationId xmlns:a16="http://schemas.microsoft.com/office/drawing/2014/main" id="{F6D6FE7D-04FE-40BE-A028-77F71F77C444}"/>
                    </a:ext>
                  </a:extLst>
                </p:cNvPr>
                <p:cNvSpPr/>
                <p:nvPr/>
              </p:nvSpPr>
              <p:spPr>
                <a:xfrm>
                  <a:off x="5182560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2" name="台形 931">
                  <a:extLst>
                    <a:ext uri="{FF2B5EF4-FFF2-40B4-BE49-F238E27FC236}">
                      <a16:creationId xmlns:a16="http://schemas.microsoft.com/office/drawing/2014/main" id="{862781F0-F30B-4351-BF51-4F21D5D3E372}"/>
                    </a:ext>
                  </a:extLst>
                </p:cNvPr>
                <p:cNvSpPr/>
                <p:nvPr/>
              </p:nvSpPr>
              <p:spPr>
                <a:xfrm>
                  <a:off x="4526928" y="5683513"/>
                  <a:ext cx="896109" cy="761997"/>
                </a:xfrm>
                <a:prstGeom prst="trapezoid">
                  <a:avLst>
                    <a:gd name="adj" fmla="val 15364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3" name="楕円 932">
                  <a:extLst>
                    <a:ext uri="{FF2B5EF4-FFF2-40B4-BE49-F238E27FC236}">
                      <a16:creationId xmlns:a16="http://schemas.microsoft.com/office/drawing/2014/main" id="{4A251AA9-CDAC-40B9-9486-A8337EC2A306}"/>
                    </a:ext>
                  </a:extLst>
                </p:cNvPr>
                <p:cNvSpPr/>
                <p:nvPr/>
              </p:nvSpPr>
              <p:spPr>
                <a:xfrm>
                  <a:off x="4943024" y="5550025"/>
                  <a:ext cx="63808" cy="6610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4" name="四角形: 角を丸くする 8">
                  <a:extLst>
                    <a:ext uri="{FF2B5EF4-FFF2-40B4-BE49-F238E27FC236}">
                      <a16:creationId xmlns:a16="http://schemas.microsoft.com/office/drawing/2014/main" id="{2F1515C4-C286-403F-B393-410857C30166}"/>
                    </a:ext>
                  </a:extLst>
                </p:cNvPr>
                <p:cNvSpPr/>
                <p:nvPr/>
              </p:nvSpPr>
              <p:spPr>
                <a:xfrm rot="20098952" flipH="1">
                  <a:off x="5397441" y="5590997"/>
                  <a:ext cx="214507" cy="676472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5" name="フリーフォーム: 図形 934">
                  <a:extLst>
                    <a:ext uri="{FF2B5EF4-FFF2-40B4-BE49-F238E27FC236}">
                      <a16:creationId xmlns:a16="http://schemas.microsoft.com/office/drawing/2014/main" id="{7AEB82CB-D5E4-4646-9F0F-74FECCC8A950}"/>
                    </a:ext>
                  </a:extLst>
                </p:cNvPr>
                <p:cNvSpPr/>
                <p:nvPr/>
              </p:nvSpPr>
              <p:spPr>
                <a:xfrm>
                  <a:off x="4756052" y="5101039"/>
                  <a:ext cx="440430" cy="3213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0961 w 525992"/>
                    <a:gd name="connsiteY2" fmla="*/ 22095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19778 w 525992"/>
                    <a:gd name="connsiteY3" fmla="*/ 240006 h 351598"/>
                    <a:gd name="connsiteX4" fmla="*/ 525992 w 525992"/>
                    <a:gd name="connsiteY4" fmla="*/ 254756 h 351598"/>
                    <a:gd name="connsiteX5" fmla="*/ 262996 w 525992"/>
                    <a:gd name="connsiteY5" fmla="*/ 351598 h 351598"/>
                    <a:gd name="connsiteX6" fmla="*/ 0 w 525992"/>
                    <a:gd name="connsiteY6" fmla="*/ 254756 h 351598"/>
                    <a:gd name="connsiteX7" fmla="*/ 6215 w 525992"/>
                    <a:gd name="connsiteY7" fmla="*/ 240006 h 351598"/>
                    <a:gd name="connsiteX8" fmla="*/ 139089 w 525992"/>
                    <a:gd name="connsiteY8" fmla="*/ 216193 h 351598"/>
                    <a:gd name="connsiteX9" fmla="*/ 160641 w 525992"/>
                    <a:gd name="connsiteY9" fmla="*/ 0 h 351598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19778 w 525992"/>
                    <a:gd name="connsiteY3" fmla="*/ 240006 h 351598"/>
                    <a:gd name="connsiteX4" fmla="*/ 525992 w 525992"/>
                    <a:gd name="connsiteY4" fmla="*/ 254756 h 351598"/>
                    <a:gd name="connsiteX5" fmla="*/ 262996 w 525992"/>
                    <a:gd name="connsiteY5" fmla="*/ 351598 h 351598"/>
                    <a:gd name="connsiteX6" fmla="*/ 0 w 525992"/>
                    <a:gd name="connsiteY6" fmla="*/ 254756 h 351598"/>
                    <a:gd name="connsiteX7" fmla="*/ 139089 w 525992"/>
                    <a:gd name="connsiteY7" fmla="*/ 216193 h 351598"/>
                    <a:gd name="connsiteX8" fmla="*/ 160641 w 525992"/>
                    <a:gd name="connsiteY8" fmla="*/ 0 h 351598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25992 w 525992"/>
                    <a:gd name="connsiteY3" fmla="*/ 254756 h 351598"/>
                    <a:gd name="connsiteX4" fmla="*/ 262996 w 525992"/>
                    <a:gd name="connsiteY4" fmla="*/ 351598 h 351598"/>
                    <a:gd name="connsiteX5" fmla="*/ 0 w 525992"/>
                    <a:gd name="connsiteY5" fmla="*/ 254756 h 351598"/>
                    <a:gd name="connsiteX6" fmla="*/ 139089 w 525992"/>
                    <a:gd name="connsiteY6" fmla="*/ 216193 h 351598"/>
                    <a:gd name="connsiteX7" fmla="*/ 160641 w 525992"/>
                    <a:gd name="connsiteY7" fmla="*/ 0 h 351598"/>
                    <a:gd name="connsiteX0" fmla="*/ 160641 w 525992"/>
                    <a:gd name="connsiteY0" fmla="*/ 0 h 348158"/>
                    <a:gd name="connsiteX1" fmla="*/ 362085 w 525992"/>
                    <a:gd name="connsiteY1" fmla="*/ 0 h 348158"/>
                    <a:gd name="connsiteX2" fmla="*/ 380961 w 525992"/>
                    <a:gd name="connsiteY2" fmla="*/ 220956 h 348158"/>
                    <a:gd name="connsiteX3" fmla="*/ 525992 w 525992"/>
                    <a:gd name="connsiteY3" fmla="*/ 254756 h 348158"/>
                    <a:gd name="connsiteX4" fmla="*/ 262996 w 525992"/>
                    <a:gd name="connsiteY4" fmla="*/ 348158 h 348158"/>
                    <a:gd name="connsiteX5" fmla="*/ 0 w 525992"/>
                    <a:gd name="connsiteY5" fmla="*/ 254756 h 348158"/>
                    <a:gd name="connsiteX6" fmla="*/ 139089 w 525992"/>
                    <a:gd name="connsiteY6" fmla="*/ 216193 h 348158"/>
                    <a:gd name="connsiteX7" fmla="*/ 160641 w 525992"/>
                    <a:gd name="connsiteY7" fmla="*/ 0 h 348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48158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0961" y="22095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48158"/>
                        <a:pt x="262996" y="348158"/>
                      </a:cubicBezTo>
                      <a:cubicBezTo>
                        <a:pt x="117747" y="348158"/>
                        <a:pt x="0" y="324353"/>
                        <a:pt x="0" y="254756"/>
                      </a:cubicBezTo>
                      <a:lnTo>
                        <a:pt x="139089" y="216193"/>
                      </a:lnTo>
                      <a:cubicBezTo>
                        <a:pt x="147166" y="136191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36" name="グループ化 935">
                  <a:extLst>
                    <a:ext uri="{FF2B5EF4-FFF2-40B4-BE49-F238E27FC236}">
                      <a16:creationId xmlns:a16="http://schemas.microsoft.com/office/drawing/2014/main" id="{D5E3E99A-5E14-42FD-A8A1-94AC38CD8D76}"/>
                    </a:ext>
                  </a:extLst>
                </p:cNvPr>
                <p:cNvGrpSpPr/>
                <p:nvPr/>
              </p:nvGrpSpPr>
              <p:grpSpPr>
                <a:xfrm>
                  <a:off x="4372098" y="3949531"/>
                  <a:ext cx="1241302" cy="1366651"/>
                  <a:chOff x="4396131" y="1076326"/>
                  <a:chExt cx="1193236" cy="1313731"/>
                </a:xfrm>
              </p:grpSpPr>
              <p:grpSp>
                <p:nvGrpSpPr>
                  <p:cNvPr id="956" name="グループ化 955">
                    <a:extLst>
                      <a:ext uri="{FF2B5EF4-FFF2-40B4-BE49-F238E27FC236}">
                        <a16:creationId xmlns:a16="http://schemas.microsoft.com/office/drawing/2014/main" id="{0ADAD143-1539-482F-9DF8-0031F9E5D208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4507706" y="2093945"/>
                    <a:ext cx="296112" cy="296112"/>
                    <a:chOff x="6040109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978" name="涙形 977">
                      <a:extLst>
                        <a:ext uri="{FF2B5EF4-FFF2-40B4-BE49-F238E27FC236}">
                          <a16:creationId xmlns:a16="http://schemas.microsoft.com/office/drawing/2014/main" id="{CCEAD002-5741-412B-A046-13C6C21A58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40109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79" name="涙形 978">
                      <a:extLst>
                        <a:ext uri="{FF2B5EF4-FFF2-40B4-BE49-F238E27FC236}">
                          <a16:creationId xmlns:a16="http://schemas.microsoft.com/office/drawing/2014/main" id="{EEDDB9C8-D9A9-4709-9480-D3BCBA0A76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89708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57" name="グループ化 956">
                    <a:extLst>
                      <a:ext uri="{FF2B5EF4-FFF2-40B4-BE49-F238E27FC236}">
                        <a16:creationId xmlns:a16="http://schemas.microsoft.com/office/drawing/2014/main" id="{1D2DFBB3-3AFC-4BA4-A1B1-7DCA94D5C75E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155803" y="2093945"/>
                    <a:ext cx="296112" cy="296112"/>
                    <a:chOff x="6040109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976" name="涙形 975">
                      <a:extLst>
                        <a:ext uri="{FF2B5EF4-FFF2-40B4-BE49-F238E27FC236}">
                          <a16:creationId xmlns:a16="http://schemas.microsoft.com/office/drawing/2014/main" id="{666975E0-3EAE-4809-8CDC-4D2B1B7F30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40109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77" name="涙形 976">
                      <a:extLst>
                        <a:ext uri="{FF2B5EF4-FFF2-40B4-BE49-F238E27FC236}">
                          <a16:creationId xmlns:a16="http://schemas.microsoft.com/office/drawing/2014/main" id="{4AC73E8D-A20E-472B-8F12-C0439091D9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89708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58" name="グループ化 957">
                    <a:extLst>
                      <a:ext uri="{FF2B5EF4-FFF2-40B4-BE49-F238E27FC236}">
                        <a16:creationId xmlns:a16="http://schemas.microsoft.com/office/drawing/2014/main" id="{BE62A20C-C81A-4685-86E6-8C4A0F9B1283}"/>
                      </a:ext>
                    </a:extLst>
                  </p:cNvPr>
                  <p:cNvGrpSpPr/>
                  <p:nvPr/>
                </p:nvGrpSpPr>
                <p:grpSpPr>
                  <a:xfrm>
                    <a:off x="4396131" y="1339331"/>
                    <a:ext cx="1193236" cy="656581"/>
                    <a:chOff x="4376033" y="1381139"/>
                    <a:chExt cx="1193236" cy="656581"/>
                  </a:xfrm>
                  <a:solidFill>
                    <a:srgbClr val="FFCC00"/>
                  </a:solidFill>
                </p:grpSpPr>
                <p:sp>
                  <p:nvSpPr>
                    <p:cNvPr id="974" name="四角形: 角を丸くする 973">
                      <a:extLst>
                        <a:ext uri="{FF2B5EF4-FFF2-40B4-BE49-F238E27FC236}">
                          <a16:creationId xmlns:a16="http://schemas.microsoft.com/office/drawing/2014/main" id="{BB45C9C5-2EA3-4EE1-A80D-0EDE734F84BC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75" name="四角形: 角を丸くする 974">
                      <a:extLst>
                        <a:ext uri="{FF2B5EF4-FFF2-40B4-BE49-F238E27FC236}">
                          <a16:creationId xmlns:a16="http://schemas.microsoft.com/office/drawing/2014/main" id="{736ABA73-43E7-44DD-848B-7C9ACFF13B30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59" name="グループ化 958">
                    <a:extLst>
                      <a:ext uri="{FF2B5EF4-FFF2-40B4-BE49-F238E27FC236}">
                        <a16:creationId xmlns:a16="http://schemas.microsoft.com/office/drawing/2014/main" id="{9A46C199-91F9-45AF-854D-290DBF6BC365}"/>
                      </a:ext>
                    </a:extLst>
                  </p:cNvPr>
                  <p:cNvGrpSpPr/>
                  <p:nvPr/>
                </p:nvGrpSpPr>
                <p:grpSpPr>
                  <a:xfrm>
                    <a:off x="4408999" y="1205952"/>
                    <a:ext cx="1148709" cy="1113318"/>
                    <a:chOff x="3303076" y="141961"/>
                    <a:chExt cx="1277659" cy="1238295"/>
                  </a:xfrm>
                </p:grpSpPr>
                <p:sp>
                  <p:nvSpPr>
                    <p:cNvPr id="961" name="フリーフォーム 540">
                      <a:extLst>
                        <a:ext uri="{FF2B5EF4-FFF2-40B4-BE49-F238E27FC236}">
                          <a16:creationId xmlns:a16="http://schemas.microsoft.com/office/drawing/2014/main" id="{A0292941-C809-4381-A2D1-D83B8E00B3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53447" y="141961"/>
                      <a:ext cx="1169884" cy="940235"/>
                    </a:xfrm>
                    <a:custGeom>
                      <a:avLst/>
                      <a:gdLst>
                        <a:gd name="connsiteX0" fmla="*/ 328111 w 816502"/>
                        <a:gd name="connsiteY0" fmla="*/ 0 h 656222"/>
                        <a:gd name="connsiteX1" fmla="*/ 455827 w 816502"/>
                        <a:gd name="connsiteY1" fmla="*/ 25785 h 656222"/>
                        <a:gd name="connsiteX2" fmla="*/ 492925 w 816502"/>
                        <a:gd name="connsiteY2" fmla="*/ 45920 h 656222"/>
                        <a:gd name="connsiteX3" fmla="*/ 510467 w 816502"/>
                        <a:gd name="connsiteY3" fmla="*/ 44152 h 656222"/>
                        <a:gd name="connsiteX4" fmla="*/ 816502 w 816502"/>
                        <a:gd name="connsiteY4" fmla="*/ 350187 h 656222"/>
                        <a:gd name="connsiteX5" fmla="*/ 510467 w 816502"/>
                        <a:gd name="connsiteY5" fmla="*/ 656222 h 656222"/>
                        <a:gd name="connsiteX6" fmla="*/ 448791 w 816502"/>
                        <a:gd name="connsiteY6" fmla="*/ 650005 h 656222"/>
                        <a:gd name="connsiteX7" fmla="*/ 420791 w 816502"/>
                        <a:gd name="connsiteY7" fmla="*/ 641313 h 656222"/>
                        <a:gd name="connsiteX8" fmla="*/ 394237 w 816502"/>
                        <a:gd name="connsiteY8" fmla="*/ 649556 h 656222"/>
                        <a:gd name="connsiteX9" fmla="*/ 328111 w 816502"/>
                        <a:gd name="connsiteY9" fmla="*/ 656222 h 656222"/>
                        <a:gd name="connsiteX10" fmla="*/ 0 w 816502"/>
                        <a:gd name="connsiteY10" fmla="*/ 328111 h 656222"/>
                        <a:gd name="connsiteX11" fmla="*/ 328111 w 816502"/>
                        <a:gd name="connsiteY11" fmla="*/ 0 h 6562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816502" h="656222">
                          <a:moveTo>
                            <a:pt x="328111" y="0"/>
                          </a:moveTo>
                          <a:cubicBezTo>
                            <a:pt x="373414" y="0"/>
                            <a:pt x="416572" y="9181"/>
                            <a:pt x="455827" y="25785"/>
                          </a:cubicBezTo>
                          <a:lnTo>
                            <a:pt x="492925" y="45920"/>
                          </a:lnTo>
                          <a:lnTo>
                            <a:pt x="510467" y="44152"/>
                          </a:lnTo>
                          <a:cubicBezTo>
                            <a:pt x="679485" y="44152"/>
                            <a:pt x="816502" y="181169"/>
                            <a:pt x="816502" y="350187"/>
                          </a:cubicBezTo>
                          <a:cubicBezTo>
                            <a:pt x="816502" y="519205"/>
                            <a:pt x="679485" y="656222"/>
                            <a:pt x="510467" y="656222"/>
                          </a:cubicBezTo>
                          <a:cubicBezTo>
                            <a:pt x="489340" y="656222"/>
                            <a:pt x="468713" y="654081"/>
                            <a:pt x="448791" y="650005"/>
                          </a:cubicBezTo>
                          <a:lnTo>
                            <a:pt x="420791" y="641313"/>
                          </a:lnTo>
                          <a:lnTo>
                            <a:pt x="394237" y="649556"/>
                          </a:lnTo>
                          <a:cubicBezTo>
                            <a:pt x="372878" y="653927"/>
                            <a:pt x="350763" y="656222"/>
                            <a:pt x="328111" y="656222"/>
                          </a:cubicBezTo>
                          <a:cubicBezTo>
                            <a:pt x="146900" y="656222"/>
                            <a:pt x="0" y="509322"/>
                            <a:pt x="0" y="328111"/>
                          </a:cubicBezTo>
                          <a:cubicBezTo>
                            <a:pt x="0" y="146900"/>
                            <a:pt x="146900" y="0"/>
                            <a:pt x="328111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62" name="グループ化 961">
                      <a:extLst>
                        <a:ext uri="{FF2B5EF4-FFF2-40B4-BE49-F238E27FC236}">
                          <a16:creationId xmlns:a16="http://schemas.microsoft.com/office/drawing/2014/main" id="{08C1C89A-FBEF-4163-B13D-53F4A04FEC34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3303076" y="710618"/>
                      <a:ext cx="246453" cy="369679"/>
                      <a:chOff x="2680607" y="2825750"/>
                      <a:chExt cx="157843" cy="236764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972" name="円/楕円 564">
                        <a:extLst>
                          <a:ext uri="{FF2B5EF4-FFF2-40B4-BE49-F238E27FC236}">
                            <a16:creationId xmlns:a16="http://schemas.microsoft.com/office/drawing/2014/main" id="{AB8320BF-68A7-4E0A-9961-EBCE087B6C2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73" name="円/楕円 565">
                        <a:extLst>
                          <a:ext uri="{FF2B5EF4-FFF2-40B4-BE49-F238E27FC236}">
                            <a16:creationId xmlns:a16="http://schemas.microsoft.com/office/drawing/2014/main" id="{7E4E67F6-C6D7-46D3-A090-222EEC3208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63" name="グループ化 962">
                      <a:extLst>
                        <a:ext uri="{FF2B5EF4-FFF2-40B4-BE49-F238E27FC236}">
                          <a16:creationId xmlns:a16="http://schemas.microsoft.com/office/drawing/2014/main" id="{6303B108-72EE-4519-A638-9533BF4D3EF1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4334282" y="710618"/>
                      <a:ext cx="246453" cy="369679"/>
                      <a:chOff x="2680607" y="2825750"/>
                      <a:chExt cx="157843" cy="236764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970" name="円/楕円 562">
                        <a:extLst>
                          <a:ext uri="{FF2B5EF4-FFF2-40B4-BE49-F238E27FC236}">
                            <a16:creationId xmlns:a16="http://schemas.microsoft.com/office/drawing/2014/main" id="{2090725D-0634-4AE0-8826-0085CAF3BBE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71" name="円/楕円 563">
                        <a:extLst>
                          <a:ext uri="{FF2B5EF4-FFF2-40B4-BE49-F238E27FC236}">
                            <a16:creationId xmlns:a16="http://schemas.microsoft.com/office/drawing/2014/main" id="{BF31DCFA-B6D9-476C-8B16-8C39FDCE785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64" name="円/楕円 561">
                      <a:extLst>
                        <a:ext uri="{FF2B5EF4-FFF2-40B4-BE49-F238E27FC236}">
                          <a16:creationId xmlns:a16="http://schemas.microsoft.com/office/drawing/2014/main" id="{5C01EEEA-7EC6-4763-AEBD-7CE8A4D8F2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26301" y="220150"/>
                      <a:ext cx="1031206" cy="1160106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5" name="月 964">
                      <a:extLst>
                        <a:ext uri="{FF2B5EF4-FFF2-40B4-BE49-F238E27FC236}">
                          <a16:creationId xmlns:a16="http://schemas.microsoft.com/office/drawing/2014/main" id="{339B5D80-DF9E-4EB4-A17E-796F2BAA1E1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645475" y="371941"/>
                      <a:ext cx="54591" cy="340196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66" name="グループ化 965">
                      <a:extLst>
                        <a:ext uri="{FF2B5EF4-FFF2-40B4-BE49-F238E27FC236}">
                          <a16:creationId xmlns:a16="http://schemas.microsoft.com/office/drawing/2014/main" id="{3BEC40B1-CFC4-42D5-9908-45F5553E9DF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42869" y="842739"/>
                      <a:ext cx="195646" cy="207937"/>
                      <a:chOff x="7084627" y="3006479"/>
                      <a:chExt cx="240026" cy="203430"/>
                    </a:xfrm>
                    <a:solidFill>
                      <a:schemeClr val="accent2">
                        <a:lumMod val="75000"/>
                      </a:schemeClr>
                    </a:solidFill>
                  </p:grpSpPr>
                  <p:sp>
                    <p:nvSpPr>
                      <p:cNvPr id="968" name="円/楕円 662">
                        <a:extLst>
                          <a:ext uri="{FF2B5EF4-FFF2-40B4-BE49-F238E27FC236}">
                            <a16:creationId xmlns:a16="http://schemas.microsoft.com/office/drawing/2014/main" id="{D121D454-87B2-40F2-B542-323FB4DAD3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084627" y="3091335"/>
                        <a:ext cx="240026" cy="102097"/>
                      </a:xfrm>
                      <a:custGeom>
                        <a:avLst/>
                        <a:gdLst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451"/>
                          <a:gd name="connsiteX1" fmla="*/ 115251 w 240026"/>
                          <a:gd name="connsiteY1" fmla="*/ 0 h 160451"/>
                          <a:gd name="connsiteX2" fmla="*/ 240026 w 240026"/>
                          <a:gd name="connsiteY2" fmla="*/ 96853 h 160451"/>
                          <a:gd name="connsiteX3" fmla="*/ 120013 w 240026"/>
                          <a:gd name="connsiteY3" fmla="*/ 160368 h 160451"/>
                          <a:gd name="connsiteX4" fmla="*/ 0 w 240026"/>
                          <a:gd name="connsiteY4" fmla="*/ 96853 h 1604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0026" h="160451">
                            <a:moveTo>
                              <a:pt x="0" y="96853"/>
                            </a:moveTo>
                            <a:cubicBezTo>
                              <a:pt x="0" y="37409"/>
                              <a:pt x="48970" y="0"/>
                              <a:pt x="115251" y="0"/>
                            </a:cubicBezTo>
                            <a:cubicBezTo>
                              <a:pt x="181532" y="0"/>
                              <a:pt x="240026" y="28271"/>
                              <a:pt x="240026" y="96853"/>
                            </a:cubicBezTo>
                            <a:cubicBezTo>
                              <a:pt x="240026" y="165435"/>
                              <a:pt x="186294" y="160368"/>
                              <a:pt x="120013" y="160368"/>
                            </a:cubicBezTo>
                            <a:cubicBezTo>
                              <a:pt x="53732" y="160368"/>
                              <a:pt x="0" y="156297"/>
                              <a:pt x="0" y="96853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69" name="フリーフォーム: 図形 968">
                        <a:extLst>
                          <a:ext uri="{FF2B5EF4-FFF2-40B4-BE49-F238E27FC236}">
                            <a16:creationId xmlns:a16="http://schemas.microsoft.com/office/drawing/2014/main" id="{BE72E6DF-C2E0-4E3F-B5F4-960A8B1B2F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37014" y="3006479"/>
                        <a:ext cx="135252" cy="203430"/>
                      </a:xfrm>
                      <a:custGeom>
                        <a:avLst/>
                        <a:gdLst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  <a:gd name="connsiteX7" fmla="*/ 51484 w 168590"/>
                          <a:gd name="connsiteY7" fmla="*/ 11330 h 241869"/>
                          <a:gd name="connsiteX8" fmla="*/ 84295 w 168590"/>
                          <a:gd name="connsiteY8" fmla="*/ 18031 h 241869"/>
                          <a:gd name="connsiteX9" fmla="*/ 117107 w 168590"/>
                          <a:gd name="connsiteY9" fmla="*/ 11330 h 241869"/>
                          <a:gd name="connsiteX0" fmla="*/ 84295 w 175735"/>
                          <a:gd name="connsiteY0" fmla="*/ 18031 h 241869"/>
                          <a:gd name="connsiteX1" fmla="*/ 117107 w 175735"/>
                          <a:gd name="connsiteY1" fmla="*/ 11330 h 241869"/>
                          <a:gd name="connsiteX2" fmla="*/ 133718 w 175735"/>
                          <a:gd name="connsiteY2" fmla="*/ 0 h 241869"/>
                          <a:gd name="connsiteX3" fmla="*/ 145091 w 175735"/>
                          <a:gd name="connsiteY3" fmla="*/ 28432 h 241869"/>
                          <a:gd name="connsiteX4" fmla="*/ 168590 w 175735"/>
                          <a:gd name="connsiteY4" fmla="*/ 156595 h 241869"/>
                          <a:gd name="connsiteX5" fmla="*/ 84295 w 175735"/>
                          <a:gd name="connsiteY5" fmla="*/ 241869 h 241869"/>
                          <a:gd name="connsiteX6" fmla="*/ 0 w 175735"/>
                          <a:gd name="connsiteY6" fmla="*/ 156595 h 241869"/>
                          <a:gd name="connsiteX7" fmla="*/ 25880 w 175735"/>
                          <a:gd name="connsiteY7" fmla="*/ 28432 h 241869"/>
                          <a:gd name="connsiteX8" fmla="*/ 37274 w 175735"/>
                          <a:gd name="connsiteY8" fmla="*/ 1638 h 241869"/>
                          <a:gd name="connsiteX9" fmla="*/ 51484 w 175735"/>
                          <a:gd name="connsiteY9" fmla="*/ 11330 h 241869"/>
                          <a:gd name="connsiteX10" fmla="*/ 175735 w 175735"/>
                          <a:gd name="connsiteY10" fmla="*/ 109471 h 241869"/>
                          <a:gd name="connsiteX0" fmla="*/ 84295 w 168590"/>
                          <a:gd name="connsiteY0" fmla="*/ 18031 h 241869"/>
                          <a:gd name="connsiteX1" fmla="*/ 117107 w 168590"/>
                          <a:gd name="connsiteY1" fmla="*/ 11330 h 241869"/>
                          <a:gd name="connsiteX2" fmla="*/ 133718 w 168590"/>
                          <a:gd name="connsiteY2" fmla="*/ 0 h 241869"/>
                          <a:gd name="connsiteX3" fmla="*/ 145091 w 168590"/>
                          <a:gd name="connsiteY3" fmla="*/ 28432 h 241869"/>
                          <a:gd name="connsiteX4" fmla="*/ 168590 w 168590"/>
                          <a:gd name="connsiteY4" fmla="*/ 156595 h 241869"/>
                          <a:gd name="connsiteX5" fmla="*/ 84295 w 168590"/>
                          <a:gd name="connsiteY5" fmla="*/ 241869 h 241869"/>
                          <a:gd name="connsiteX6" fmla="*/ 0 w 168590"/>
                          <a:gd name="connsiteY6" fmla="*/ 156595 h 241869"/>
                          <a:gd name="connsiteX7" fmla="*/ 25880 w 168590"/>
                          <a:gd name="connsiteY7" fmla="*/ 28432 h 241869"/>
                          <a:gd name="connsiteX8" fmla="*/ 37274 w 168590"/>
                          <a:gd name="connsiteY8" fmla="*/ 1638 h 241869"/>
                          <a:gd name="connsiteX9" fmla="*/ 51484 w 168590"/>
                          <a:gd name="connsiteY9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8" fmla="*/ 51484 w 168590"/>
                          <a:gd name="connsiteY8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68590" h="241869">
                            <a:moveTo>
                              <a:pt x="133718" y="0"/>
                            </a:moveTo>
                            <a:lnTo>
                              <a:pt x="145091" y="28432"/>
                            </a:lnTo>
                            <a:cubicBezTo>
                              <a:pt x="159751" y="77796"/>
                              <a:pt x="168590" y="133047"/>
                              <a:pt x="168590" y="156595"/>
                            </a:cubicBezTo>
                            <a:cubicBezTo>
                              <a:pt x="168590" y="203691"/>
                              <a:pt x="130850" y="241869"/>
                              <a:pt x="84295" y="241869"/>
                            </a:cubicBezTo>
                            <a:cubicBezTo>
                              <a:pt x="37740" y="241869"/>
                              <a:pt x="0" y="203691"/>
                              <a:pt x="0" y="156595"/>
                            </a:cubicBezTo>
                            <a:cubicBezTo>
                              <a:pt x="0" y="133047"/>
                              <a:pt x="10031" y="77796"/>
                              <a:pt x="25880" y="28432"/>
                            </a:cubicBezTo>
                            <a:lnTo>
                              <a:pt x="37274" y="1638"/>
                            </a:lnTo>
                          </a:path>
                        </a:pathLst>
                      </a:cu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67" name="月 966">
                      <a:extLst>
                        <a:ext uri="{FF2B5EF4-FFF2-40B4-BE49-F238E27FC236}">
                          <a16:creationId xmlns:a16="http://schemas.microsoft.com/office/drawing/2014/main" id="{8B3C0B15-C8B3-4B6A-B148-02933BBC176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69352" y="371942"/>
                      <a:ext cx="54591" cy="340196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60" name="フリーフォーム: 図形 959">
                    <a:extLst>
                      <a:ext uri="{FF2B5EF4-FFF2-40B4-BE49-F238E27FC236}">
                        <a16:creationId xmlns:a16="http://schemas.microsoft.com/office/drawing/2014/main" id="{AF202B8A-6092-4B70-9DF9-E0C371BF2C69}"/>
                      </a:ext>
                    </a:extLst>
                  </p:cNvPr>
                  <p:cNvSpPr/>
                  <p:nvPr/>
                </p:nvSpPr>
                <p:spPr>
                  <a:xfrm>
                    <a:off x="4434050" y="1076326"/>
                    <a:ext cx="1097594" cy="598210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37" name="フリーフォーム: 図形 936">
                  <a:extLst>
                    <a:ext uri="{FF2B5EF4-FFF2-40B4-BE49-F238E27FC236}">
                      <a16:creationId xmlns:a16="http://schemas.microsoft.com/office/drawing/2014/main" id="{DEDB1C50-6DF2-4ABF-8667-7E16EA48ED29}"/>
                    </a:ext>
                  </a:extLst>
                </p:cNvPr>
                <p:cNvSpPr/>
                <p:nvPr/>
              </p:nvSpPr>
              <p:spPr>
                <a:xfrm>
                  <a:off x="4657028" y="5294201"/>
                  <a:ext cx="635752" cy="217848"/>
                </a:xfrm>
                <a:custGeom>
                  <a:avLst/>
                  <a:gdLst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335609 w 698657"/>
                    <a:gd name="connsiteY12" fmla="*/ 165491 h 231750"/>
                    <a:gd name="connsiteX13" fmla="*/ 168673 w 698657"/>
                    <a:gd name="connsiteY13" fmla="*/ 227585 h 231750"/>
                    <a:gd name="connsiteX14" fmla="*/ 102844 w 698657"/>
                    <a:gd name="connsiteY14" fmla="*/ 216221 h 231750"/>
                    <a:gd name="connsiteX15" fmla="*/ 6464 w 698657"/>
                    <a:gd name="connsiteY15" fmla="*/ 108670 h 231750"/>
                    <a:gd name="connsiteX16" fmla="*/ 24102 w 698657"/>
                    <a:gd name="connsiteY16" fmla="*/ 66259 h 231750"/>
                    <a:gd name="connsiteX17" fmla="*/ 191038 w 698657"/>
                    <a:gd name="connsiteY17" fmla="*/ 4165 h 231750"/>
                    <a:gd name="connsiteX18" fmla="*/ 227607 w 698657"/>
                    <a:gd name="connsiteY18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168673 w 698657"/>
                    <a:gd name="connsiteY12" fmla="*/ 227585 h 231750"/>
                    <a:gd name="connsiteX13" fmla="*/ 102844 w 698657"/>
                    <a:gd name="connsiteY13" fmla="*/ 216221 h 231750"/>
                    <a:gd name="connsiteX14" fmla="*/ 6464 w 698657"/>
                    <a:gd name="connsiteY14" fmla="*/ 108670 h 231750"/>
                    <a:gd name="connsiteX15" fmla="*/ 24102 w 698657"/>
                    <a:gd name="connsiteY15" fmla="*/ 66259 h 231750"/>
                    <a:gd name="connsiteX16" fmla="*/ 191038 w 698657"/>
                    <a:gd name="connsiteY16" fmla="*/ 4165 h 231750"/>
                    <a:gd name="connsiteX17" fmla="*/ 227607 w 698657"/>
                    <a:gd name="connsiteY17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53972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42065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03505 w 674555"/>
                    <a:gd name="connsiteY0" fmla="*/ 1063 h 231750"/>
                    <a:gd name="connsiteX1" fmla="*/ 232766 w 674555"/>
                    <a:gd name="connsiteY1" fmla="*/ 15528 h 231750"/>
                    <a:gd name="connsiteX2" fmla="*/ 325227 w 674555"/>
                    <a:gd name="connsiteY2" fmla="*/ 118706 h 231750"/>
                    <a:gd name="connsiteX3" fmla="*/ 417687 w 674555"/>
                    <a:gd name="connsiteY3" fmla="*/ 15529 h 231750"/>
                    <a:gd name="connsiteX4" fmla="*/ 446949 w 674555"/>
                    <a:gd name="connsiteY4" fmla="*/ 1064 h 231750"/>
                    <a:gd name="connsiteX5" fmla="*/ 483517 w 674555"/>
                    <a:gd name="connsiteY5" fmla="*/ 4166 h 231750"/>
                    <a:gd name="connsiteX6" fmla="*/ 650453 w 674555"/>
                    <a:gd name="connsiteY6" fmla="*/ 66260 h 231750"/>
                    <a:gd name="connsiteX7" fmla="*/ 668091 w 674555"/>
                    <a:gd name="connsiteY7" fmla="*/ 108671 h 231750"/>
                    <a:gd name="connsiteX8" fmla="*/ 571711 w 674555"/>
                    <a:gd name="connsiteY8" fmla="*/ 216222 h 231750"/>
                    <a:gd name="connsiteX9" fmla="*/ 505882 w 674555"/>
                    <a:gd name="connsiteY9" fmla="*/ 227586 h 231750"/>
                    <a:gd name="connsiteX10" fmla="*/ 325226 w 674555"/>
                    <a:gd name="connsiteY10" fmla="*/ 142065 h 231750"/>
                    <a:gd name="connsiteX11" fmla="*/ 144571 w 674555"/>
                    <a:gd name="connsiteY11" fmla="*/ 227585 h 231750"/>
                    <a:gd name="connsiteX12" fmla="*/ 78742 w 674555"/>
                    <a:gd name="connsiteY12" fmla="*/ 216221 h 231750"/>
                    <a:gd name="connsiteX13" fmla="*/ 0 w 674555"/>
                    <a:gd name="connsiteY13" fmla="*/ 66259 h 231750"/>
                    <a:gd name="connsiteX14" fmla="*/ 166936 w 674555"/>
                    <a:gd name="connsiteY14" fmla="*/ 4165 h 231750"/>
                    <a:gd name="connsiteX15" fmla="*/ 203505 w 674555"/>
                    <a:gd name="connsiteY15" fmla="*/ 1063 h 231750"/>
                    <a:gd name="connsiteX0" fmla="*/ 203505 w 652477"/>
                    <a:gd name="connsiteY0" fmla="*/ 1063 h 231750"/>
                    <a:gd name="connsiteX1" fmla="*/ 232766 w 652477"/>
                    <a:gd name="connsiteY1" fmla="*/ 15528 h 231750"/>
                    <a:gd name="connsiteX2" fmla="*/ 325227 w 652477"/>
                    <a:gd name="connsiteY2" fmla="*/ 118706 h 231750"/>
                    <a:gd name="connsiteX3" fmla="*/ 417687 w 652477"/>
                    <a:gd name="connsiteY3" fmla="*/ 15529 h 231750"/>
                    <a:gd name="connsiteX4" fmla="*/ 446949 w 652477"/>
                    <a:gd name="connsiteY4" fmla="*/ 1064 h 231750"/>
                    <a:gd name="connsiteX5" fmla="*/ 483517 w 652477"/>
                    <a:gd name="connsiteY5" fmla="*/ 4166 h 231750"/>
                    <a:gd name="connsiteX6" fmla="*/ 650453 w 652477"/>
                    <a:gd name="connsiteY6" fmla="*/ 66260 h 231750"/>
                    <a:gd name="connsiteX7" fmla="*/ 571711 w 652477"/>
                    <a:gd name="connsiteY7" fmla="*/ 216222 h 231750"/>
                    <a:gd name="connsiteX8" fmla="*/ 505882 w 652477"/>
                    <a:gd name="connsiteY8" fmla="*/ 227586 h 231750"/>
                    <a:gd name="connsiteX9" fmla="*/ 325226 w 652477"/>
                    <a:gd name="connsiteY9" fmla="*/ 142065 h 231750"/>
                    <a:gd name="connsiteX10" fmla="*/ 144571 w 652477"/>
                    <a:gd name="connsiteY10" fmla="*/ 227585 h 231750"/>
                    <a:gd name="connsiteX11" fmla="*/ 78742 w 652477"/>
                    <a:gd name="connsiteY11" fmla="*/ 216221 h 231750"/>
                    <a:gd name="connsiteX12" fmla="*/ 0 w 652477"/>
                    <a:gd name="connsiteY12" fmla="*/ 66259 h 231750"/>
                    <a:gd name="connsiteX13" fmla="*/ 166936 w 652477"/>
                    <a:gd name="connsiteY13" fmla="*/ 4165 h 231750"/>
                    <a:gd name="connsiteX14" fmla="*/ 203505 w 652477"/>
                    <a:gd name="connsiteY14" fmla="*/ 1063 h 231750"/>
                    <a:gd name="connsiteX0" fmla="*/ 203505 w 650560"/>
                    <a:gd name="connsiteY0" fmla="*/ 1063 h 231749"/>
                    <a:gd name="connsiteX1" fmla="*/ 232766 w 650560"/>
                    <a:gd name="connsiteY1" fmla="*/ 15528 h 231749"/>
                    <a:gd name="connsiteX2" fmla="*/ 325227 w 650560"/>
                    <a:gd name="connsiteY2" fmla="*/ 118706 h 231749"/>
                    <a:gd name="connsiteX3" fmla="*/ 417687 w 650560"/>
                    <a:gd name="connsiteY3" fmla="*/ 15529 h 231749"/>
                    <a:gd name="connsiteX4" fmla="*/ 446949 w 650560"/>
                    <a:gd name="connsiteY4" fmla="*/ 1064 h 231749"/>
                    <a:gd name="connsiteX5" fmla="*/ 483517 w 650560"/>
                    <a:gd name="connsiteY5" fmla="*/ 4166 h 231749"/>
                    <a:gd name="connsiteX6" fmla="*/ 650453 w 650560"/>
                    <a:gd name="connsiteY6" fmla="*/ 66260 h 231749"/>
                    <a:gd name="connsiteX7" fmla="*/ 505882 w 650560"/>
                    <a:gd name="connsiteY7" fmla="*/ 227586 h 231749"/>
                    <a:gd name="connsiteX8" fmla="*/ 325226 w 650560"/>
                    <a:gd name="connsiteY8" fmla="*/ 142065 h 231749"/>
                    <a:gd name="connsiteX9" fmla="*/ 144571 w 650560"/>
                    <a:gd name="connsiteY9" fmla="*/ 227585 h 231749"/>
                    <a:gd name="connsiteX10" fmla="*/ 78742 w 650560"/>
                    <a:gd name="connsiteY10" fmla="*/ 216221 h 231749"/>
                    <a:gd name="connsiteX11" fmla="*/ 0 w 650560"/>
                    <a:gd name="connsiteY11" fmla="*/ 66259 h 231749"/>
                    <a:gd name="connsiteX12" fmla="*/ 166936 w 650560"/>
                    <a:gd name="connsiteY12" fmla="*/ 4165 h 231749"/>
                    <a:gd name="connsiteX13" fmla="*/ 203505 w 650560"/>
                    <a:gd name="connsiteY13" fmla="*/ 1063 h 231749"/>
                    <a:gd name="connsiteX0" fmla="*/ 203612 w 650667"/>
                    <a:gd name="connsiteY0" fmla="*/ 1063 h 227586"/>
                    <a:gd name="connsiteX1" fmla="*/ 232873 w 650667"/>
                    <a:gd name="connsiteY1" fmla="*/ 15528 h 227586"/>
                    <a:gd name="connsiteX2" fmla="*/ 325334 w 650667"/>
                    <a:gd name="connsiteY2" fmla="*/ 118706 h 227586"/>
                    <a:gd name="connsiteX3" fmla="*/ 417794 w 650667"/>
                    <a:gd name="connsiteY3" fmla="*/ 15529 h 227586"/>
                    <a:gd name="connsiteX4" fmla="*/ 447056 w 650667"/>
                    <a:gd name="connsiteY4" fmla="*/ 1064 h 227586"/>
                    <a:gd name="connsiteX5" fmla="*/ 483624 w 650667"/>
                    <a:gd name="connsiteY5" fmla="*/ 4166 h 227586"/>
                    <a:gd name="connsiteX6" fmla="*/ 650560 w 650667"/>
                    <a:gd name="connsiteY6" fmla="*/ 66260 h 227586"/>
                    <a:gd name="connsiteX7" fmla="*/ 505989 w 650667"/>
                    <a:gd name="connsiteY7" fmla="*/ 227586 h 227586"/>
                    <a:gd name="connsiteX8" fmla="*/ 325333 w 650667"/>
                    <a:gd name="connsiteY8" fmla="*/ 142065 h 227586"/>
                    <a:gd name="connsiteX9" fmla="*/ 144678 w 650667"/>
                    <a:gd name="connsiteY9" fmla="*/ 227585 h 227586"/>
                    <a:gd name="connsiteX10" fmla="*/ 107 w 650667"/>
                    <a:gd name="connsiteY10" fmla="*/ 66259 h 227586"/>
                    <a:gd name="connsiteX11" fmla="*/ 167043 w 650667"/>
                    <a:gd name="connsiteY11" fmla="*/ 4165 h 227586"/>
                    <a:gd name="connsiteX12" fmla="*/ 203612 w 650667"/>
                    <a:gd name="connsiteY12" fmla="*/ 1063 h 227586"/>
                    <a:gd name="connsiteX0" fmla="*/ 203505 w 650560"/>
                    <a:gd name="connsiteY0" fmla="*/ 1063 h 227586"/>
                    <a:gd name="connsiteX1" fmla="*/ 232766 w 650560"/>
                    <a:gd name="connsiteY1" fmla="*/ 15528 h 227586"/>
                    <a:gd name="connsiteX2" fmla="*/ 325227 w 650560"/>
                    <a:gd name="connsiteY2" fmla="*/ 118706 h 227586"/>
                    <a:gd name="connsiteX3" fmla="*/ 417687 w 650560"/>
                    <a:gd name="connsiteY3" fmla="*/ 15529 h 227586"/>
                    <a:gd name="connsiteX4" fmla="*/ 446949 w 650560"/>
                    <a:gd name="connsiteY4" fmla="*/ 1064 h 227586"/>
                    <a:gd name="connsiteX5" fmla="*/ 483517 w 650560"/>
                    <a:gd name="connsiteY5" fmla="*/ 4166 h 227586"/>
                    <a:gd name="connsiteX6" fmla="*/ 650453 w 650560"/>
                    <a:gd name="connsiteY6" fmla="*/ 66260 h 227586"/>
                    <a:gd name="connsiteX7" fmla="*/ 505882 w 650560"/>
                    <a:gd name="connsiteY7" fmla="*/ 227586 h 227586"/>
                    <a:gd name="connsiteX8" fmla="*/ 325226 w 650560"/>
                    <a:gd name="connsiteY8" fmla="*/ 142065 h 227586"/>
                    <a:gd name="connsiteX9" fmla="*/ 144571 w 650560"/>
                    <a:gd name="connsiteY9" fmla="*/ 227585 h 227586"/>
                    <a:gd name="connsiteX10" fmla="*/ 0 w 650560"/>
                    <a:gd name="connsiteY10" fmla="*/ 66259 h 227586"/>
                    <a:gd name="connsiteX11" fmla="*/ 166936 w 650560"/>
                    <a:gd name="connsiteY11" fmla="*/ 4165 h 227586"/>
                    <a:gd name="connsiteX12" fmla="*/ 203505 w 650560"/>
                    <a:gd name="connsiteY12" fmla="*/ 1063 h 227586"/>
                    <a:gd name="connsiteX0" fmla="*/ 203505 w 650453"/>
                    <a:gd name="connsiteY0" fmla="*/ 1063 h 227586"/>
                    <a:gd name="connsiteX1" fmla="*/ 232766 w 650453"/>
                    <a:gd name="connsiteY1" fmla="*/ 15528 h 227586"/>
                    <a:gd name="connsiteX2" fmla="*/ 325227 w 650453"/>
                    <a:gd name="connsiteY2" fmla="*/ 118706 h 227586"/>
                    <a:gd name="connsiteX3" fmla="*/ 417687 w 650453"/>
                    <a:gd name="connsiteY3" fmla="*/ 15529 h 227586"/>
                    <a:gd name="connsiteX4" fmla="*/ 446949 w 650453"/>
                    <a:gd name="connsiteY4" fmla="*/ 1064 h 227586"/>
                    <a:gd name="connsiteX5" fmla="*/ 483517 w 650453"/>
                    <a:gd name="connsiteY5" fmla="*/ 4166 h 227586"/>
                    <a:gd name="connsiteX6" fmla="*/ 650453 w 650453"/>
                    <a:gd name="connsiteY6" fmla="*/ 66260 h 227586"/>
                    <a:gd name="connsiteX7" fmla="*/ 505882 w 650453"/>
                    <a:gd name="connsiteY7" fmla="*/ 227586 h 227586"/>
                    <a:gd name="connsiteX8" fmla="*/ 325226 w 650453"/>
                    <a:gd name="connsiteY8" fmla="*/ 142065 h 227586"/>
                    <a:gd name="connsiteX9" fmla="*/ 144571 w 650453"/>
                    <a:gd name="connsiteY9" fmla="*/ 227585 h 227586"/>
                    <a:gd name="connsiteX10" fmla="*/ 0 w 650453"/>
                    <a:gd name="connsiteY10" fmla="*/ 66259 h 227586"/>
                    <a:gd name="connsiteX11" fmla="*/ 166936 w 650453"/>
                    <a:gd name="connsiteY11" fmla="*/ 4165 h 227586"/>
                    <a:gd name="connsiteX12" fmla="*/ 203505 w 650453"/>
                    <a:gd name="connsiteY12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17687 w 650453"/>
                    <a:gd name="connsiteY2" fmla="*/ 15529 h 227586"/>
                    <a:gd name="connsiteX3" fmla="*/ 446949 w 650453"/>
                    <a:gd name="connsiteY3" fmla="*/ 1064 h 227586"/>
                    <a:gd name="connsiteX4" fmla="*/ 483517 w 650453"/>
                    <a:gd name="connsiteY4" fmla="*/ 4166 h 227586"/>
                    <a:gd name="connsiteX5" fmla="*/ 650453 w 650453"/>
                    <a:gd name="connsiteY5" fmla="*/ 66260 h 227586"/>
                    <a:gd name="connsiteX6" fmla="*/ 505882 w 650453"/>
                    <a:gd name="connsiteY6" fmla="*/ 227586 h 227586"/>
                    <a:gd name="connsiteX7" fmla="*/ 325226 w 650453"/>
                    <a:gd name="connsiteY7" fmla="*/ 142065 h 227586"/>
                    <a:gd name="connsiteX8" fmla="*/ 144571 w 650453"/>
                    <a:gd name="connsiteY8" fmla="*/ 227585 h 227586"/>
                    <a:gd name="connsiteX9" fmla="*/ 0 w 650453"/>
                    <a:gd name="connsiteY9" fmla="*/ 66259 h 227586"/>
                    <a:gd name="connsiteX10" fmla="*/ 166936 w 650453"/>
                    <a:gd name="connsiteY10" fmla="*/ 4165 h 227586"/>
                    <a:gd name="connsiteX11" fmla="*/ 203505 w 650453"/>
                    <a:gd name="connsiteY11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0453" h="227586">
                      <a:moveTo>
                        <a:pt x="203505" y="1063"/>
                      </a:moveTo>
                      <a:lnTo>
                        <a:pt x="325227" y="118706"/>
                      </a:lnTo>
                      <a:lnTo>
                        <a:pt x="446949" y="1064"/>
                      </a:lnTo>
                      <a:cubicBezTo>
                        <a:pt x="458863" y="-993"/>
                        <a:pt x="471993" y="-121"/>
                        <a:pt x="483517" y="4166"/>
                      </a:cubicBezTo>
                      <a:lnTo>
                        <a:pt x="650453" y="66260"/>
                      </a:lnTo>
                      <a:lnTo>
                        <a:pt x="505882" y="227586"/>
                      </a:lnTo>
                      <a:lnTo>
                        <a:pt x="325226" y="142065"/>
                      </a:lnTo>
                      <a:lnTo>
                        <a:pt x="144571" y="227585"/>
                      </a:lnTo>
                      <a:lnTo>
                        <a:pt x="0" y="66259"/>
                      </a:lnTo>
                      <a:lnTo>
                        <a:pt x="166936" y="4165"/>
                      </a:lnTo>
                      <a:cubicBezTo>
                        <a:pt x="178460" y="-122"/>
                        <a:pt x="191592" y="-994"/>
                        <a:pt x="203505" y="1063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38" name="グループ化 937">
                  <a:extLst>
                    <a:ext uri="{FF2B5EF4-FFF2-40B4-BE49-F238E27FC236}">
                      <a16:creationId xmlns:a16="http://schemas.microsoft.com/office/drawing/2014/main" id="{DB0EEA5E-AE24-4C95-B580-EEAA37CA0BC3}"/>
                    </a:ext>
                  </a:extLst>
                </p:cNvPr>
                <p:cNvGrpSpPr/>
                <p:nvPr/>
              </p:nvGrpSpPr>
              <p:grpSpPr>
                <a:xfrm>
                  <a:off x="3523878" y="5050465"/>
                  <a:ext cx="855724" cy="978672"/>
                  <a:chOff x="822885" y="2341710"/>
                  <a:chExt cx="673836" cy="770652"/>
                </a:xfrm>
              </p:grpSpPr>
              <p:grpSp>
                <p:nvGrpSpPr>
                  <p:cNvPr id="947" name="グループ化 946">
                    <a:extLst>
                      <a:ext uri="{FF2B5EF4-FFF2-40B4-BE49-F238E27FC236}">
                        <a16:creationId xmlns:a16="http://schemas.microsoft.com/office/drawing/2014/main" id="{05AFBDF0-B238-4030-9C6E-40774C8C5BB4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949" name="フリーフォーム: 図形 948">
                      <a:extLst>
                        <a:ext uri="{FF2B5EF4-FFF2-40B4-BE49-F238E27FC236}">
                          <a16:creationId xmlns:a16="http://schemas.microsoft.com/office/drawing/2014/main" id="{5C352CAA-7F31-4C98-BD7F-C5306B49551D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0" name="四角形: 角を丸くする 89">
                      <a:extLst>
                        <a:ext uri="{FF2B5EF4-FFF2-40B4-BE49-F238E27FC236}">
                          <a16:creationId xmlns:a16="http://schemas.microsoft.com/office/drawing/2014/main" id="{E92EB7DD-F86E-4C1B-8D35-93DE7EF3887C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1" name="四角形: 角を丸くする 148">
                      <a:extLst>
                        <a:ext uri="{FF2B5EF4-FFF2-40B4-BE49-F238E27FC236}">
                          <a16:creationId xmlns:a16="http://schemas.microsoft.com/office/drawing/2014/main" id="{A7794683-3584-4C56-8C5A-A6AD294522E5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2" name="四角形: 角を丸くする 149">
                      <a:extLst>
                        <a:ext uri="{FF2B5EF4-FFF2-40B4-BE49-F238E27FC236}">
                          <a16:creationId xmlns:a16="http://schemas.microsoft.com/office/drawing/2014/main" id="{B5BCC79E-6263-4880-BD3D-F8167CE24446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3" name="四角形: 角を丸くする 150">
                      <a:extLst>
                        <a:ext uri="{FF2B5EF4-FFF2-40B4-BE49-F238E27FC236}">
                          <a16:creationId xmlns:a16="http://schemas.microsoft.com/office/drawing/2014/main" id="{EB99571D-7684-4CF5-98A6-3F5B12EE3620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4" name="楕円 953">
                      <a:extLst>
                        <a:ext uri="{FF2B5EF4-FFF2-40B4-BE49-F238E27FC236}">
                          <a16:creationId xmlns:a16="http://schemas.microsoft.com/office/drawing/2014/main" id="{B589391E-0D22-48DE-94CE-25962B1FDD8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5" name="四角形: 角を丸くする 97">
                      <a:extLst>
                        <a:ext uri="{FF2B5EF4-FFF2-40B4-BE49-F238E27FC236}">
                          <a16:creationId xmlns:a16="http://schemas.microsoft.com/office/drawing/2014/main" id="{D07202EF-A2DE-401F-AF2E-5114539386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48" name="フリーフォーム: 図形 947">
                    <a:extLst>
                      <a:ext uri="{FF2B5EF4-FFF2-40B4-BE49-F238E27FC236}">
                        <a16:creationId xmlns:a16="http://schemas.microsoft.com/office/drawing/2014/main" id="{D55DF8A8-0AFB-4082-A74C-0C6F4AD222D4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39" name="フリーフォーム: 図形 938">
                  <a:extLst>
                    <a:ext uri="{FF2B5EF4-FFF2-40B4-BE49-F238E27FC236}">
                      <a16:creationId xmlns:a16="http://schemas.microsoft.com/office/drawing/2014/main" id="{F60560A8-4B40-4546-A939-6D55F7819F53}"/>
                    </a:ext>
                  </a:extLst>
                </p:cNvPr>
                <p:cNvSpPr/>
                <p:nvPr/>
              </p:nvSpPr>
              <p:spPr>
                <a:xfrm>
                  <a:off x="3909456" y="5504738"/>
                  <a:ext cx="585885" cy="688983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  <a:gd name="connsiteX0" fmla="*/ 520856 w 520856"/>
                    <a:gd name="connsiteY0" fmla="*/ 425778 h 629445"/>
                    <a:gd name="connsiteX1" fmla="*/ 432049 w 520856"/>
                    <a:gd name="connsiteY1" fmla="*/ 580985 h 629445"/>
                    <a:gd name="connsiteX2" fmla="*/ 428965 w 520856"/>
                    <a:gd name="connsiteY2" fmla="*/ 584481 h 629445"/>
                    <a:gd name="connsiteX3" fmla="*/ 427096 w 520856"/>
                    <a:gd name="connsiteY3" fmla="*/ 588312 h 629445"/>
                    <a:gd name="connsiteX4" fmla="*/ 420295 w 520856"/>
                    <a:gd name="connsiteY4" fmla="*/ 594310 h 629445"/>
                    <a:gd name="connsiteX5" fmla="*/ 406208 w 520856"/>
                    <a:gd name="connsiteY5" fmla="*/ 610282 h 629445"/>
                    <a:gd name="connsiteX6" fmla="*/ 397211 w 520856"/>
                    <a:gd name="connsiteY6" fmla="*/ 614672 h 629445"/>
                    <a:gd name="connsiteX7" fmla="*/ 396789 w 520856"/>
                    <a:gd name="connsiteY7" fmla="*/ 615044 h 629445"/>
                    <a:gd name="connsiteX8" fmla="*/ 395693 w 520856"/>
                    <a:gd name="connsiteY8" fmla="*/ 615413 h 629445"/>
                    <a:gd name="connsiteX9" fmla="*/ 372314 w 520856"/>
                    <a:gd name="connsiteY9" fmla="*/ 626822 h 629445"/>
                    <a:gd name="connsiteX10" fmla="*/ 359006 w 520856"/>
                    <a:gd name="connsiteY10" fmla="*/ 627749 h 629445"/>
                    <a:gd name="connsiteX11" fmla="*/ 358484 w 520856"/>
                    <a:gd name="connsiteY11" fmla="*/ 627925 h 629445"/>
                    <a:gd name="connsiteX12" fmla="*/ 357489 w 520856"/>
                    <a:gd name="connsiteY12" fmla="*/ 627855 h 629445"/>
                    <a:gd name="connsiteX13" fmla="*/ 334691 w 520856"/>
                    <a:gd name="connsiteY13" fmla="*/ 629445 h 629445"/>
                    <a:gd name="connsiteX14" fmla="*/ 322763 w 520856"/>
                    <a:gd name="connsiteY14" fmla="*/ 625434 h 629445"/>
                    <a:gd name="connsiteX15" fmla="*/ 319565 w 520856"/>
                    <a:gd name="connsiteY15" fmla="*/ 625211 h 629445"/>
                    <a:gd name="connsiteX16" fmla="*/ 313945 w 520856"/>
                    <a:gd name="connsiteY16" fmla="*/ 622469 h 629445"/>
                    <a:gd name="connsiteX17" fmla="*/ 297663 w 520856"/>
                    <a:gd name="connsiteY17" fmla="*/ 616993 h 629445"/>
                    <a:gd name="connsiteX18" fmla="*/ 291394 w 520856"/>
                    <a:gd name="connsiteY18" fmla="*/ 611464 h 629445"/>
                    <a:gd name="connsiteX19" fmla="*/ 284503 w 520856"/>
                    <a:gd name="connsiteY19" fmla="*/ 608101 h 629445"/>
                    <a:gd name="connsiteX20" fmla="*/ 273711 w 520856"/>
                    <a:gd name="connsiteY20" fmla="*/ 595867 h 629445"/>
                    <a:gd name="connsiteX21" fmla="*/ 268365 w 520856"/>
                    <a:gd name="connsiteY21" fmla="*/ 591152 h 629445"/>
                    <a:gd name="connsiteX22" fmla="*/ 266896 w 520856"/>
                    <a:gd name="connsiteY22" fmla="*/ 588140 h 629445"/>
                    <a:gd name="connsiteX23" fmla="*/ 257770 w 520856"/>
                    <a:gd name="connsiteY23" fmla="*/ 577794 h 629445"/>
                    <a:gd name="connsiteX24" fmla="*/ 0 w 520856"/>
                    <a:gd name="connsiteY24" fmla="*/ 125057 h 629445"/>
                    <a:gd name="connsiteX25" fmla="*/ 156162 w 520856"/>
                    <a:gd name="connsiteY25" fmla="*/ 0 h 629445"/>
                    <a:gd name="connsiteX26" fmla="*/ 349746 w 520856"/>
                    <a:gd name="connsiteY26" fmla="*/ 330026 h 629445"/>
                    <a:gd name="connsiteX27" fmla="*/ 505242 w 520856"/>
                    <a:gd name="connsiteY27" fmla="*/ 60700 h 629445"/>
                    <a:gd name="connsiteX0" fmla="*/ 520856 w 520856"/>
                    <a:gd name="connsiteY0" fmla="*/ 406726 h 610393"/>
                    <a:gd name="connsiteX1" fmla="*/ 432049 w 520856"/>
                    <a:gd name="connsiteY1" fmla="*/ 561933 h 610393"/>
                    <a:gd name="connsiteX2" fmla="*/ 428965 w 520856"/>
                    <a:gd name="connsiteY2" fmla="*/ 565429 h 610393"/>
                    <a:gd name="connsiteX3" fmla="*/ 427096 w 520856"/>
                    <a:gd name="connsiteY3" fmla="*/ 569260 h 610393"/>
                    <a:gd name="connsiteX4" fmla="*/ 420295 w 520856"/>
                    <a:gd name="connsiteY4" fmla="*/ 575258 h 610393"/>
                    <a:gd name="connsiteX5" fmla="*/ 406208 w 520856"/>
                    <a:gd name="connsiteY5" fmla="*/ 591230 h 610393"/>
                    <a:gd name="connsiteX6" fmla="*/ 397211 w 520856"/>
                    <a:gd name="connsiteY6" fmla="*/ 595620 h 610393"/>
                    <a:gd name="connsiteX7" fmla="*/ 396789 w 520856"/>
                    <a:gd name="connsiteY7" fmla="*/ 595992 h 610393"/>
                    <a:gd name="connsiteX8" fmla="*/ 395693 w 520856"/>
                    <a:gd name="connsiteY8" fmla="*/ 596361 h 610393"/>
                    <a:gd name="connsiteX9" fmla="*/ 372314 w 520856"/>
                    <a:gd name="connsiteY9" fmla="*/ 607770 h 610393"/>
                    <a:gd name="connsiteX10" fmla="*/ 359006 w 520856"/>
                    <a:gd name="connsiteY10" fmla="*/ 608697 h 610393"/>
                    <a:gd name="connsiteX11" fmla="*/ 358484 w 520856"/>
                    <a:gd name="connsiteY11" fmla="*/ 608873 h 610393"/>
                    <a:gd name="connsiteX12" fmla="*/ 357489 w 520856"/>
                    <a:gd name="connsiteY12" fmla="*/ 608803 h 610393"/>
                    <a:gd name="connsiteX13" fmla="*/ 334691 w 520856"/>
                    <a:gd name="connsiteY13" fmla="*/ 610393 h 610393"/>
                    <a:gd name="connsiteX14" fmla="*/ 322763 w 520856"/>
                    <a:gd name="connsiteY14" fmla="*/ 606382 h 610393"/>
                    <a:gd name="connsiteX15" fmla="*/ 319565 w 520856"/>
                    <a:gd name="connsiteY15" fmla="*/ 606159 h 610393"/>
                    <a:gd name="connsiteX16" fmla="*/ 313945 w 520856"/>
                    <a:gd name="connsiteY16" fmla="*/ 603417 h 610393"/>
                    <a:gd name="connsiteX17" fmla="*/ 297663 w 520856"/>
                    <a:gd name="connsiteY17" fmla="*/ 597941 h 610393"/>
                    <a:gd name="connsiteX18" fmla="*/ 291394 w 520856"/>
                    <a:gd name="connsiteY18" fmla="*/ 592412 h 610393"/>
                    <a:gd name="connsiteX19" fmla="*/ 284503 w 520856"/>
                    <a:gd name="connsiteY19" fmla="*/ 589049 h 610393"/>
                    <a:gd name="connsiteX20" fmla="*/ 273711 w 520856"/>
                    <a:gd name="connsiteY20" fmla="*/ 576815 h 610393"/>
                    <a:gd name="connsiteX21" fmla="*/ 268365 w 520856"/>
                    <a:gd name="connsiteY21" fmla="*/ 572100 h 610393"/>
                    <a:gd name="connsiteX22" fmla="*/ 266896 w 520856"/>
                    <a:gd name="connsiteY22" fmla="*/ 569088 h 610393"/>
                    <a:gd name="connsiteX23" fmla="*/ 257770 w 520856"/>
                    <a:gd name="connsiteY23" fmla="*/ 558742 h 610393"/>
                    <a:gd name="connsiteX24" fmla="*/ 0 w 520856"/>
                    <a:gd name="connsiteY24" fmla="*/ 106005 h 610393"/>
                    <a:gd name="connsiteX25" fmla="*/ 173098 w 520856"/>
                    <a:gd name="connsiteY25" fmla="*/ 0 h 610393"/>
                    <a:gd name="connsiteX26" fmla="*/ 349746 w 520856"/>
                    <a:gd name="connsiteY26" fmla="*/ 310974 h 610393"/>
                    <a:gd name="connsiteX27" fmla="*/ 505242 w 520856"/>
                    <a:gd name="connsiteY27" fmla="*/ 41648 h 610393"/>
                    <a:gd name="connsiteX0" fmla="*/ 520856 w 520856"/>
                    <a:gd name="connsiteY0" fmla="*/ 408843 h 612510"/>
                    <a:gd name="connsiteX1" fmla="*/ 432049 w 520856"/>
                    <a:gd name="connsiteY1" fmla="*/ 564050 h 612510"/>
                    <a:gd name="connsiteX2" fmla="*/ 428965 w 520856"/>
                    <a:gd name="connsiteY2" fmla="*/ 567546 h 612510"/>
                    <a:gd name="connsiteX3" fmla="*/ 427096 w 520856"/>
                    <a:gd name="connsiteY3" fmla="*/ 571377 h 612510"/>
                    <a:gd name="connsiteX4" fmla="*/ 420295 w 520856"/>
                    <a:gd name="connsiteY4" fmla="*/ 577375 h 612510"/>
                    <a:gd name="connsiteX5" fmla="*/ 406208 w 520856"/>
                    <a:gd name="connsiteY5" fmla="*/ 593347 h 612510"/>
                    <a:gd name="connsiteX6" fmla="*/ 397211 w 520856"/>
                    <a:gd name="connsiteY6" fmla="*/ 597737 h 612510"/>
                    <a:gd name="connsiteX7" fmla="*/ 396789 w 520856"/>
                    <a:gd name="connsiteY7" fmla="*/ 598109 h 612510"/>
                    <a:gd name="connsiteX8" fmla="*/ 395693 w 520856"/>
                    <a:gd name="connsiteY8" fmla="*/ 598478 h 612510"/>
                    <a:gd name="connsiteX9" fmla="*/ 372314 w 520856"/>
                    <a:gd name="connsiteY9" fmla="*/ 609887 h 612510"/>
                    <a:gd name="connsiteX10" fmla="*/ 359006 w 520856"/>
                    <a:gd name="connsiteY10" fmla="*/ 610814 h 612510"/>
                    <a:gd name="connsiteX11" fmla="*/ 358484 w 520856"/>
                    <a:gd name="connsiteY11" fmla="*/ 610990 h 612510"/>
                    <a:gd name="connsiteX12" fmla="*/ 357489 w 520856"/>
                    <a:gd name="connsiteY12" fmla="*/ 610920 h 612510"/>
                    <a:gd name="connsiteX13" fmla="*/ 334691 w 520856"/>
                    <a:gd name="connsiteY13" fmla="*/ 612510 h 612510"/>
                    <a:gd name="connsiteX14" fmla="*/ 322763 w 520856"/>
                    <a:gd name="connsiteY14" fmla="*/ 608499 h 612510"/>
                    <a:gd name="connsiteX15" fmla="*/ 319565 w 520856"/>
                    <a:gd name="connsiteY15" fmla="*/ 608276 h 612510"/>
                    <a:gd name="connsiteX16" fmla="*/ 313945 w 520856"/>
                    <a:gd name="connsiteY16" fmla="*/ 605534 h 612510"/>
                    <a:gd name="connsiteX17" fmla="*/ 297663 w 520856"/>
                    <a:gd name="connsiteY17" fmla="*/ 600058 h 612510"/>
                    <a:gd name="connsiteX18" fmla="*/ 291394 w 520856"/>
                    <a:gd name="connsiteY18" fmla="*/ 594529 h 612510"/>
                    <a:gd name="connsiteX19" fmla="*/ 284503 w 520856"/>
                    <a:gd name="connsiteY19" fmla="*/ 591166 h 612510"/>
                    <a:gd name="connsiteX20" fmla="*/ 273711 w 520856"/>
                    <a:gd name="connsiteY20" fmla="*/ 578932 h 612510"/>
                    <a:gd name="connsiteX21" fmla="*/ 268365 w 520856"/>
                    <a:gd name="connsiteY21" fmla="*/ 574217 h 612510"/>
                    <a:gd name="connsiteX22" fmla="*/ 266896 w 520856"/>
                    <a:gd name="connsiteY22" fmla="*/ 571205 h 612510"/>
                    <a:gd name="connsiteX23" fmla="*/ 257770 w 520856"/>
                    <a:gd name="connsiteY23" fmla="*/ 560859 h 612510"/>
                    <a:gd name="connsiteX24" fmla="*/ 0 w 520856"/>
                    <a:gd name="connsiteY24" fmla="*/ 108122 h 612510"/>
                    <a:gd name="connsiteX25" fmla="*/ 166747 w 520856"/>
                    <a:gd name="connsiteY25" fmla="*/ 0 h 612510"/>
                    <a:gd name="connsiteX26" fmla="*/ 349746 w 520856"/>
                    <a:gd name="connsiteY26" fmla="*/ 313091 h 612510"/>
                    <a:gd name="connsiteX27" fmla="*/ 505242 w 520856"/>
                    <a:gd name="connsiteY27" fmla="*/ 43765 h 612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20856" h="612510">
                      <a:moveTo>
                        <a:pt x="520856" y="408843"/>
                      </a:moveTo>
                      <a:lnTo>
                        <a:pt x="432049" y="564050"/>
                      </a:lnTo>
                      <a:lnTo>
                        <a:pt x="428965" y="567546"/>
                      </a:lnTo>
                      <a:lnTo>
                        <a:pt x="427096" y="571377"/>
                      </a:lnTo>
                      <a:lnTo>
                        <a:pt x="420295" y="577375"/>
                      </a:lnTo>
                      <a:lnTo>
                        <a:pt x="406208" y="593347"/>
                      </a:lnTo>
                      <a:lnTo>
                        <a:pt x="397211" y="597737"/>
                      </a:lnTo>
                      <a:lnTo>
                        <a:pt x="396789" y="598109"/>
                      </a:lnTo>
                      <a:lnTo>
                        <a:pt x="395693" y="598478"/>
                      </a:lnTo>
                      <a:lnTo>
                        <a:pt x="372314" y="609887"/>
                      </a:lnTo>
                      <a:lnTo>
                        <a:pt x="359006" y="610814"/>
                      </a:lnTo>
                      <a:lnTo>
                        <a:pt x="358484" y="610990"/>
                      </a:lnTo>
                      <a:lnTo>
                        <a:pt x="357489" y="610920"/>
                      </a:lnTo>
                      <a:lnTo>
                        <a:pt x="334691" y="612510"/>
                      </a:lnTo>
                      <a:lnTo>
                        <a:pt x="322763" y="608499"/>
                      </a:lnTo>
                      <a:lnTo>
                        <a:pt x="319565" y="608276"/>
                      </a:lnTo>
                      <a:lnTo>
                        <a:pt x="313945" y="605534"/>
                      </a:lnTo>
                      <a:lnTo>
                        <a:pt x="297663" y="600058"/>
                      </a:lnTo>
                      <a:lnTo>
                        <a:pt x="291394" y="594529"/>
                      </a:lnTo>
                      <a:lnTo>
                        <a:pt x="284503" y="591166"/>
                      </a:lnTo>
                      <a:lnTo>
                        <a:pt x="273711" y="578932"/>
                      </a:lnTo>
                      <a:lnTo>
                        <a:pt x="268365" y="574217"/>
                      </a:lnTo>
                      <a:lnTo>
                        <a:pt x="266896" y="571205"/>
                      </a:lnTo>
                      <a:lnTo>
                        <a:pt x="257770" y="560859"/>
                      </a:lnTo>
                      <a:lnTo>
                        <a:pt x="0" y="108122"/>
                      </a:lnTo>
                      <a:lnTo>
                        <a:pt x="166747" y="0"/>
                      </a:lnTo>
                      <a:lnTo>
                        <a:pt x="349746" y="313091"/>
                      </a:lnTo>
                      <a:lnTo>
                        <a:pt x="505242" y="43765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0" name="円/楕円 638">
                  <a:extLst>
                    <a:ext uri="{FF2B5EF4-FFF2-40B4-BE49-F238E27FC236}">
                      <a16:creationId xmlns:a16="http://schemas.microsoft.com/office/drawing/2014/main" id="{3D2203E2-24BE-48C4-9431-45549E1BD7FF}"/>
                    </a:ext>
                  </a:extLst>
                </p:cNvPr>
                <p:cNvSpPr/>
                <p:nvPr/>
              </p:nvSpPr>
              <p:spPr>
                <a:xfrm>
                  <a:off x="4827849" y="5041900"/>
                  <a:ext cx="299776" cy="10539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8679"/>
                    <a:gd name="connsiteY0" fmla="*/ 11409 h 102676"/>
                    <a:gd name="connsiteX1" fmla="*/ 195956 w 198679"/>
                    <a:gd name="connsiteY1" fmla="*/ 11409 h 102676"/>
                    <a:gd name="connsiteX2" fmla="*/ 97978 w 198679"/>
                    <a:gd name="connsiteY2" fmla="*/ 102676 h 102676"/>
                    <a:gd name="connsiteX3" fmla="*/ 0 w 198679"/>
                    <a:gd name="connsiteY3" fmla="*/ 11409 h 102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679" h="102676">
                      <a:moveTo>
                        <a:pt x="0" y="11409"/>
                      </a:moveTo>
                      <a:cubicBezTo>
                        <a:pt x="16330" y="-3802"/>
                        <a:pt x="179626" y="-3802"/>
                        <a:pt x="195956" y="11409"/>
                      </a:cubicBezTo>
                      <a:cubicBezTo>
                        <a:pt x="212286" y="26620"/>
                        <a:pt x="152090" y="102676"/>
                        <a:pt x="97978" y="102676"/>
                      </a:cubicBezTo>
                      <a:cubicBezTo>
                        <a:pt x="43866" y="102676"/>
                        <a:pt x="0" y="38142"/>
                        <a:pt x="0" y="1140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41" name="グループ化 940">
                  <a:extLst>
                    <a:ext uri="{FF2B5EF4-FFF2-40B4-BE49-F238E27FC236}">
                      <a16:creationId xmlns:a16="http://schemas.microsoft.com/office/drawing/2014/main" id="{84D31045-203E-414D-8113-7FF5A4AE4EB4}"/>
                    </a:ext>
                  </a:extLst>
                </p:cNvPr>
                <p:cNvGrpSpPr/>
                <p:nvPr/>
              </p:nvGrpSpPr>
              <p:grpSpPr>
                <a:xfrm>
                  <a:off x="4546338" y="4553872"/>
                  <a:ext cx="874252" cy="311803"/>
                  <a:chOff x="4546338" y="4563427"/>
                  <a:chExt cx="874252" cy="311803"/>
                </a:xfrm>
              </p:grpSpPr>
              <p:sp>
                <p:nvSpPr>
                  <p:cNvPr id="944" name="四角形: 上の 2 つの角を丸める 943">
                    <a:extLst>
                      <a:ext uri="{FF2B5EF4-FFF2-40B4-BE49-F238E27FC236}">
                        <a16:creationId xmlns:a16="http://schemas.microsoft.com/office/drawing/2014/main" id="{285FAA83-A172-4620-B2E2-040DFD3109CE}"/>
                      </a:ext>
                    </a:extLst>
                  </p:cNvPr>
                  <p:cNvSpPr/>
                  <p:nvPr/>
                </p:nvSpPr>
                <p:spPr>
                  <a:xfrm>
                    <a:off x="4566383" y="4586698"/>
                    <a:ext cx="366458" cy="275392"/>
                  </a:xfrm>
                  <a:prstGeom prst="round2SameRect">
                    <a:avLst>
                      <a:gd name="adj1" fmla="val 17823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5" name="四角形: 上の 2 つの角を丸める 944">
                    <a:extLst>
                      <a:ext uri="{FF2B5EF4-FFF2-40B4-BE49-F238E27FC236}">
                        <a16:creationId xmlns:a16="http://schemas.microsoft.com/office/drawing/2014/main" id="{5A1A6261-7B13-4DCB-9052-E0842B85E14F}"/>
                      </a:ext>
                    </a:extLst>
                  </p:cNvPr>
                  <p:cNvSpPr/>
                  <p:nvPr/>
                </p:nvSpPr>
                <p:spPr>
                  <a:xfrm>
                    <a:off x="5034087" y="4586698"/>
                    <a:ext cx="366458" cy="275392"/>
                  </a:xfrm>
                  <a:prstGeom prst="round2SameRect">
                    <a:avLst>
                      <a:gd name="adj1" fmla="val 17094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6" name="フリーフォーム: 図形 945">
                    <a:extLst>
                      <a:ext uri="{FF2B5EF4-FFF2-40B4-BE49-F238E27FC236}">
                        <a16:creationId xmlns:a16="http://schemas.microsoft.com/office/drawing/2014/main" id="{51FDA955-79EB-4568-B0D7-6B866372383C}"/>
                      </a:ext>
                    </a:extLst>
                  </p:cNvPr>
                  <p:cNvSpPr/>
                  <p:nvPr/>
                </p:nvSpPr>
                <p:spPr>
                  <a:xfrm>
                    <a:off x="4546338" y="4563427"/>
                    <a:ext cx="874252" cy="311803"/>
                  </a:xfrm>
                  <a:custGeom>
                    <a:avLst/>
                    <a:gdLst>
                      <a:gd name="connsiteX0" fmla="*/ 574982 w 934739"/>
                      <a:gd name="connsiteY0" fmla="*/ 41459 h 333376"/>
                      <a:gd name="connsiteX1" fmla="*/ 531020 w 934739"/>
                      <a:gd name="connsiteY1" fmla="*/ 85421 h 333376"/>
                      <a:gd name="connsiteX2" fmla="*/ 531020 w 934739"/>
                      <a:gd name="connsiteY2" fmla="*/ 188139 h 333376"/>
                      <a:gd name="connsiteX3" fmla="*/ 641516 w 934739"/>
                      <a:gd name="connsiteY3" fmla="*/ 298635 h 333376"/>
                      <a:gd name="connsiteX4" fmla="*/ 793286 w 934739"/>
                      <a:gd name="connsiteY4" fmla="*/ 298635 h 333376"/>
                      <a:gd name="connsiteX5" fmla="*/ 903782 w 934739"/>
                      <a:gd name="connsiteY5" fmla="*/ 188139 h 333376"/>
                      <a:gd name="connsiteX6" fmla="*/ 903782 w 934739"/>
                      <a:gd name="connsiteY6" fmla="*/ 85421 h 333376"/>
                      <a:gd name="connsiteX7" fmla="*/ 859820 w 934739"/>
                      <a:gd name="connsiteY7" fmla="*/ 41459 h 333376"/>
                      <a:gd name="connsiteX8" fmla="*/ 76793 w 934739"/>
                      <a:gd name="connsiteY8" fmla="*/ 41459 h 333376"/>
                      <a:gd name="connsiteX9" fmla="*/ 30957 w 934739"/>
                      <a:gd name="connsiteY9" fmla="*/ 87295 h 333376"/>
                      <a:gd name="connsiteX10" fmla="*/ 30957 w 934739"/>
                      <a:gd name="connsiteY10" fmla="*/ 188139 h 333376"/>
                      <a:gd name="connsiteX11" fmla="*/ 141453 w 934739"/>
                      <a:gd name="connsiteY11" fmla="*/ 298635 h 333376"/>
                      <a:gd name="connsiteX12" fmla="*/ 293223 w 934739"/>
                      <a:gd name="connsiteY12" fmla="*/ 298635 h 333376"/>
                      <a:gd name="connsiteX13" fmla="*/ 403719 w 934739"/>
                      <a:gd name="connsiteY13" fmla="*/ 188139 h 333376"/>
                      <a:gd name="connsiteX14" fmla="*/ 403719 w 934739"/>
                      <a:gd name="connsiteY14" fmla="*/ 87295 h 333376"/>
                      <a:gd name="connsiteX15" fmla="*/ 357883 w 934739"/>
                      <a:gd name="connsiteY15" fmla="*/ 41459 h 333376"/>
                      <a:gd name="connsiteX16" fmla="*/ 465586 w 934739"/>
                      <a:gd name="connsiteY16" fmla="*/ 16 h 333376"/>
                      <a:gd name="connsiteX17" fmla="*/ 510674 w 934739"/>
                      <a:gd name="connsiteY17" fmla="*/ 13682 h 333376"/>
                      <a:gd name="connsiteX18" fmla="*/ 516368 w 934739"/>
                      <a:gd name="connsiteY18" fmla="*/ 23194 h 333376"/>
                      <a:gd name="connsiteX19" fmla="*/ 516418 w 934739"/>
                      <a:gd name="connsiteY19" fmla="*/ 23072 h 333376"/>
                      <a:gd name="connsiteX20" fmla="*/ 555902 w 934739"/>
                      <a:gd name="connsiteY20" fmla="*/ 6717 h 333376"/>
                      <a:gd name="connsiteX21" fmla="*/ 878900 w 934739"/>
                      <a:gd name="connsiteY21" fmla="*/ 6717 h 333376"/>
                      <a:gd name="connsiteX22" fmla="*/ 934739 w 934739"/>
                      <a:gd name="connsiteY22" fmla="*/ 62556 h 333376"/>
                      <a:gd name="connsiteX23" fmla="*/ 934739 w 934739"/>
                      <a:gd name="connsiteY23" fmla="*/ 193027 h 333376"/>
                      <a:gd name="connsiteX24" fmla="*/ 794390 w 934739"/>
                      <a:gd name="connsiteY24" fmla="*/ 333376 h 333376"/>
                      <a:gd name="connsiteX25" fmla="*/ 640412 w 934739"/>
                      <a:gd name="connsiteY25" fmla="*/ 333376 h 333376"/>
                      <a:gd name="connsiteX26" fmla="*/ 500063 w 934739"/>
                      <a:gd name="connsiteY26" fmla="*/ 193027 h 333376"/>
                      <a:gd name="connsiteX27" fmla="*/ 500063 w 934739"/>
                      <a:gd name="connsiteY27" fmla="*/ 62556 h 333376"/>
                      <a:gd name="connsiteX28" fmla="*/ 507499 w 934739"/>
                      <a:gd name="connsiteY28" fmla="*/ 44604 h 333376"/>
                      <a:gd name="connsiteX29" fmla="*/ 496790 w 934739"/>
                      <a:gd name="connsiteY29" fmla="*/ 28826 h 333376"/>
                      <a:gd name="connsiteX30" fmla="*/ 466203 w 934739"/>
                      <a:gd name="connsiteY30" fmla="*/ 20534 h 333376"/>
                      <a:gd name="connsiteX31" fmla="*/ 435544 w 934739"/>
                      <a:gd name="connsiteY31" fmla="*/ 30238 h 333376"/>
                      <a:gd name="connsiteX32" fmla="*/ 426791 w 934739"/>
                      <a:gd name="connsiteY32" fmla="*/ 45902 h 333376"/>
                      <a:gd name="connsiteX33" fmla="*/ 434676 w 934739"/>
                      <a:gd name="connsiteY33" fmla="*/ 64937 h 333376"/>
                      <a:gd name="connsiteX34" fmla="*/ 434676 w 934739"/>
                      <a:gd name="connsiteY34" fmla="*/ 193027 h 333376"/>
                      <a:gd name="connsiteX35" fmla="*/ 294327 w 934739"/>
                      <a:gd name="connsiteY35" fmla="*/ 333376 h 333376"/>
                      <a:gd name="connsiteX36" fmla="*/ 140349 w 934739"/>
                      <a:gd name="connsiteY36" fmla="*/ 333376 h 333376"/>
                      <a:gd name="connsiteX37" fmla="*/ 0 w 934739"/>
                      <a:gd name="connsiteY37" fmla="*/ 193027 h 333376"/>
                      <a:gd name="connsiteX38" fmla="*/ 0 w 934739"/>
                      <a:gd name="connsiteY38" fmla="*/ 64937 h 333376"/>
                      <a:gd name="connsiteX39" fmla="*/ 58220 w 934739"/>
                      <a:gd name="connsiteY39" fmla="*/ 6717 h 333376"/>
                      <a:gd name="connsiteX40" fmla="*/ 376456 w 934739"/>
                      <a:gd name="connsiteY40" fmla="*/ 6717 h 333376"/>
                      <a:gd name="connsiteX41" fmla="*/ 399118 w 934739"/>
                      <a:gd name="connsiteY41" fmla="*/ 11292 h 333376"/>
                      <a:gd name="connsiteX42" fmla="*/ 417083 w 934739"/>
                      <a:gd name="connsiteY42" fmla="*/ 23405 h 333376"/>
                      <a:gd name="connsiteX43" fmla="*/ 420813 w 934739"/>
                      <a:gd name="connsiteY43" fmla="*/ 15932 h 333376"/>
                      <a:gd name="connsiteX44" fmla="*/ 465586 w 934739"/>
                      <a:gd name="connsiteY44" fmla="*/ 16 h 33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934739" h="333376">
                        <a:moveTo>
                          <a:pt x="574982" y="41459"/>
                        </a:moveTo>
                        <a:cubicBezTo>
                          <a:pt x="550702" y="41459"/>
                          <a:pt x="531020" y="61141"/>
                          <a:pt x="531020" y="85421"/>
                        </a:cubicBezTo>
                        <a:lnTo>
                          <a:pt x="531020" y="188139"/>
                        </a:lnTo>
                        <a:cubicBezTo>
                          <a:pt x="531020" y="249164"/>
                          <a:pt x="580491" y="298635"/>
                          <a:pt x="641516" y="298635"/>
                        </a:cubicBezTo>
                        <a:lnTo>
                          <a:pt x="793286" y="298635"/>
                        </a:lnTo>
                        <a:cubicBezTo>
                          <a:pt x="854311" y="298635"/>
                          <a:pt x="903782" y="249164"/>
                          <a:pt x="903782" y="188139"/>
                        </a:cubicBezTo>
                        <a:lnTo>
                          <a:pt x="903782" y="85421"/>
                        </a:lnTo>
                        <a:cubicBezTo>
                          <a:pt x="903782" y="61141"/>
                          <a:pt x="884100" y="41459"/>
                          <a:pt x="859820" y="41459"/>
                        </a:cubicBezTo>
                        <a:close/>
                        <a:moveTo>
                          <a:pt x="76793" y="41459"/>
                        </a:moveTo>
                        <a:cubicBezTo>
                          <a:pt x="51478" y="41459"/>
                          <a:pt x="30957" y="61980"/>
                          <a:pt x="30957" y="87295"/>
                        </a:cubicBezTo>
                        <a:lnTo>
                          <a:pt x="30957" y="188139"/>
                        </a:lnTo>
                        <a:cubicBezTo>
                          <a:pt x="30957" y="249164"/>
                          <a:pt x="80428" y="298635"/>
                          <a:pt x="141453" y="298635"/>
                        </a:cubicBezTo>
                        <a:lnTo>
                          <a:pt x="293223" y="298635"/>
                        </a:lnTo>
                        <a:cubicBezTo>
                          <a:pt x="354248" y="298635"/>
                          <a:pt x="403719" y="249164"/>
                          <a:pt x="403719" y="188139"/>
                        </a:cubicBezTo>
                        <a:lnTo>
                          <a:pt x="403719" y="87295"/>
                        </a:lnTo>
                        <a:cubicBezTo>
                          <a:pt x="403719" y="61980"/>
                          <a:pt x="383198" y="41459"/>
                          <a:pt x="357883" y="41459"/>
                        </a:cubicBezTo>
                        <a:close/>
                        <a:moveTo>
                          <a:pt x="465586" y="16"/>
                        </a:moveTo>
                        <a:cubicBezTo>
                          <a:pt x="482849" y="-330"/>
                          <a:pt x="498760" y="4878"/>
                          <a:pt x="510674" y="13682"/>
                        </a:cubicBezTo>
                        <a:lnTo>
                          <a:pt x="516368" y="23194"/>
                        </a:lnTo>
                        <a:lnTo>
                          <a:pt x="516418" y="23072"/>
                        </a:lnTo>
                        <a:cubicBezTo>
                          <a:pt x="526523" y="12967"/>
                          <a:pt x="540483" y="6717"/>
                          <a:pt x="555902" y="6717"/>
                        </a:cubicBezTo>
                        <a:lnTo>
                          <a:pt x="878900" y="6717"/>
                        </a:lnTo>
                        <a:cubicBezTo>
                          <a:pt x="909739" y="6717"/>
                          <a:pt x="934739" y="31717"/>
                          <a:pt x="934739" y="62556"/>
                        </a:cubicBezTo>
                        <a:lnTo>
                          <a:pt x="934739" y="193027"/>
                        </a:lnTo>
                        <a:cubicBezTo>
                          <a:pt x="934739" y="270540"/>
                          <a:pt x="871903" y="333376"/>
                          <a:pt x="794390" y="333376"/>
                        </a:cubicBezTo>
                        <a:lnTo>
                          <a:pt x="640412" y="333376"/>
                        </a:lnTo>
                        <a:cubicBezTo>
                          <a:pt x="562899" y="333376"/>
                          <a:pt x="500063" y="270540"/>
                          <a:pt x="500063" y="193027"/>
                        </a:cubicBezTo>
                        <a:lnTo>
                          <a:pt x="500063" y="62556"/>
                        </a:lnTo>
                        <a:lnTo>
                          <a:pt x="507499" y="44604"/>
                        </a:lnTo>
                        <a:lnTo>
                          <a:pt x="496790" y="28826"/>
                        </a:lnTo>
                        <a:cubicBezTo>
                          <a:pt x="488687" y="23499"/>
                          <a:pt x="477901" y="20347"/>
                          <a:pt x="466203" y="20534"/>
                        </a:cubicBezTo>
                        <a:cubicBezTo>
                          <a:pt x="454176" y="20727"/>
                          <a:pt x="443356" y="24409"/>
                          <a:pt x="435544" y="30238"/>
                        </a:cubicBezTo>
                        <a:lnTo>
                          <a:pt x="426791" y="45902"/>
                        </a:lnTo>
                        <a:lnTo>
                          <a:pt x="434676" y="64937"/>
                        </a:lnTo>
                        <a:lnTo>
                          <a:pt x="434676" y="193027"/>
                        </a:lnTo>
                        <a:cubicBezTo>
                          <a:pt x="434676" y="270540"/>
                          <a:pt x="371840" y="333376"/>
                          <a:pt x="294327" y="333376"/>
                        </a:cubicBezTo>
                        <a:lnTo>
                          <a:pt x="140349" y="333376"/>
                        </a:lnTo>
                        <a:cubicBezTo>
                          <a:pt x="62836" y="333376"/>
                          <a:pt x="0" y="270540"/>
                          <a:pt x="0" y="193027"/>
                        </a:cubicBezTo>
                        <a:lnTo>
                          <a:pt x="0" y="64937"/>
                        </a:lnTo>
                        <a:cubicBezTo>
                          <a:pt x="0" y="32783"/>
                          <a:pt x="26066" y="6717"/>
                          <a:pt x="58220" y="6717"/>
                        </a:cubicBezTo>
                        <a:lnTo>
                          <a:pt x="376456" y="6717"/>
                        </a:lnTo>
                        <a:cubicBezTo>
                          <a:pt x="384494" y="6717"/>
                          <a:pt x="392152" y="8346"/>
                          <a:pt x="399118" y="11292"/>
                        </a:cubicBezTo>
                        <a:lnTo>
                          <a:pt x="417083" y="23405"/>
                        </a:lnTo>
                        <a:lnTo>
                          <a:pt x="420813" y="15932"/>
                        </a:lnTo>
                        <a:cubicBezTo>
                          <a:pt x="432217" y="6402"/>
                          <a:pt x="448013" y="367"/>
                          <a:pt x="465586" y="16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42" name="フリーフォーム: 図形 941">
                  <a:extLst>
                    <a:ext uri="{FF2B5EF4-FFF2-40B4-BE49-F238E27FC236}">
                      <a16:creationId xmlns:a16="http://schemas.microsoft.com/office/drawing/2014/main" id="{85B0B3E1-F216-4BAD-B532-E549CB37A9E9}"/>
                    </a:ext>
                  </a:extLst>
                </p:cNvPr>
                <p:cNvSpPr/>
                <p:nvPr/>
              </p:nvSpPr>
              <p:spPr>
                <a:xfrm>
                  <a:off x="4656803" y="4662547"/>
                  <a:ext cx="172222" cy="94454"/>
                </a:xfrm>
                <a:custGeom>
                  <a:avLst/>
                  <a:gdLst>
                    <a:gd name="connsiteX0" fmla="*/ 86111 w 172222"/>
                    <a:gd name="connsiteY0" fmla="*/ 0 h 76831"/>
                    <a:gd name="connsiteX1" fmla="*/ 172222 w 172222"/>
                    <a:gd name="connsiteY1" fmla="*/ 56590 h 76831"/>
                    <a:gd name="connsiteX2" fmla="*/ 166004 w 172222"/>
                    <a:gd name="connsiteY2" fmla="*/ 76831 h 76831"/>
                    <a:gd name="connsiteX3" fmla="*/ 165455 w 172222"/>
                    <a:gd name="connsiteY3" fmla="*/ 75044 h 76831"/>
                    <a:gd name="connsiteX4" fmla="*/ 86111 w 172222"/>
                    <a:gd name="connsiteY4" fmla="*/ 40481 h 76831"/>
                    <a:gd name="connsiteX5" fmla="*/ 6767 w 172222"/>
                    <a:gd name="connsiteY5" fmla="*/ 75044 h 76831"/>
                    <a:gd name="connsiteX6" fmla="*/ 6218 w 172222"/>
                    <a:gd name="connsiteY6" fmla="*/ 76831 h 76831"/>
                    <a:gd name="connsiteX7" fmla="*/ 0 w 172222"/>
                    <a:gd name="connsiteY7" fmla="*/ 56590 h 76831"/>
                    <a:gd name="connsiteX8" fmla="*/ 86111 w 172222"/>
                    <a:gd name="connsiteY8" fmla="*/ 0 h 76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2222" h="76831">
                      <a:moveTo>
                        <a:pt x="86111" y="0"/>
                      </a:moveTo>
                      <a:cubicBezTo>
                        <a:pt x="133669" y="0"/>
                        <a:pt x="172222" y="25336"/>
                        <a:pt x="172222" y="56590"/>
                      </a:cubicBezTo>
                      <a:lnTo>
                        <a:pt x="166004" y="76831"/>
                      </a:lnTo>
                      <a:lnTo>
                        <a:pt x="165455" y="75044"/>
                      </a:lnTo>
                      <a:cubicBezTo>
                        <a:pt x="152383" y="54733"/>
                        <a:pt x="121780" y="40481"/>
                        <a:pt x="86111" y="40481"/>
                      </a:cubicBezTo>
                      <a:cubicBezTo>
                        <a:pt x="50443" y="40481"/>
                        <a:pt x="19839" y="54733"/>
                        <a:pt x="6767" y="75044"/>
                      </a:cubicBezTo>
                      <a:lnTo>
                        <a:pt x="6218" y="76831"/>
                      </a:lnTo>
                      <a:lnTo>
                        <a:pt x="0" y="56590"/>
                      </a:lnTo>
                      <a:cubicBezTo>
                        <a:pt x="0" y="25336"/>
                        <a:pt x="38553" y="0"/>
                        <a:pt x="86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EA6B7649-E98C-4CEA-9CD0-6BC3D19B6E19}"/>
                    </a:ext>
                  </a:extLst>
                </p:cNvPr>
                <p:cNvSpPr/>
                <p:nvPr/>
              </p:nvSpPr>
              <p:spPr>
                <a:xfrm>
                  <a:off x="5135434" y="4662547"/>
                  <a:ext cx="172222" cy="94454"/>
                </a:xfrm>
                <a:custGeom>
                  <a:avLst/>
                  <a:gdLst>
                    <a:gd name="connsiteX0" fmla="*/ 86111 w 172222"/>
                    <a:gd name="connsiteY0" fmla="*/ 0 h 76831"/>
                    <a:gd name="connsiteX1" fmla="*/ 172222 w 172222"/>
                    <a:gd name="connsiteY1" fmla="*/ 56590 h 76831"/>
                    <a:gd name="connsiteX2" fmla="*/ 166004 w 172222"/>
                    <a:gd name="connsiteY2" fmla="*/ 76831 h 76831"/>
                    <a:gd name="connsiteX3" fmla="*/ 165455 w 172222"/>
                    <a:gd name="connsiteY3" fmla="*/ 75044 h 76831"/>
                    <a:gd name="connsiteX4" fmla="*/ 86111 w 172222"/>
                    <a:gd name="connsiteY4" fmla="*/ 40481 h 76831"/>
                    <a:gd name="connsiteX5" fmla="*/ 6767 w 172222"/>
                    <a:gd name="connsiteY5" fmla="*/ 75044 h 76831"/>
                    <a:gd name="connsiteX6" fmla="*/ 6218 w 172222"/>
                    <a:gd name="connsiteY6" fmla="*/ 76831 h 76831"/>
                    <a:gd name="connsiteX7" fmla="*/ 0 w 172222"/>
                    <a:gd name="connsiteY7" fmla="*/ 56590 h 76831"/>
                    <a:gd name="connsiteX8" fmla="*/ 86111 w 172222"/>
                    <a:gd name="connsiteY8" fmla="*/ 0 h 76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2222" h="76831">
                      <a:moveTo>
                        <a:pt x="86111" y="0"/>
                      </a:moveTo>
                      <a:cubicBezTo>
                        <a:pt x="133669" y="0"/>
                        <a:pt x="172222" y="25336"/>
                        <a:pt x="172222" y="56590"/>
                      </a:cubicBezTo>
                      <a:lnTo>
                        <a:pt x="166004" y="76831"/>
                      </a:lnTo>
                      <a:lnTo>
                        <a:pt x="165455" y="75044"/>
                      </a:lnTo>
                      <a:cubicBezTo>
                        <a:pt x="152383" y="54733"/>
                        <a:pt x="121780" y="40481"/>
                        <a:pt x="86111" y="40481"/>
                      </a:cubicBezTo>
                      <a:cubicBezTo>
                        <a:pt x="50443" y="40481"/>
                        <a:pt x="19839" y="54733"/>
                        <a:pt x="6767" y="75044"/>
                      </a:cubicBezTo>
                      <a:lnTo>
                        <a:pt x="6218" y="76831"/>
                      </a:lnTo>
                      <a:lnTo>
                        <a:pt x="0" y="56590"/>
                      </a:lnTo>
                      <a:cubicBezTo>
                        <a:pt x="0" y="25336"/>
                        <a:pt x="38553" y="0"/>
                        <a:pt x="86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23" name="グループ化 922">
                <a:extLst>
                  <a:ext uri="{FF2B5EF4-FFF2-40B4-BE49-F238E27FC236}">
                    <a16:creationId xmlns:a16="http://schemas.microsoft.com/office/drawing/2014/main" id="{DC4EF79C-074D-4806-8135-4F83632F32D4}"/>
                  </a:ext>
                </a:extLst>
              </p:cNvPr>
              <p:cNvGrpSpPr/>
              <p:nvPr/>
            </p:nvGrpSpPr>
            <p:grpSpPr>
              <a:xfrm>
                <a:off x="4401283" y="6399458"/>
                <a:ext cx="1124296" cy="390005"/>
                <a:chOff x="1562021" y="3512395"/>
                <a:chExt cx="916860" cy="390005"/>
              </a:xfrm>
            </p:grpSpPr>
            <p:sp>
              <p:nvSpPr>
                <p:cNvPr id="926" name="台形 28">
                  <a:extLst>
                    <a:ext uri="{FF2B5EF4-FFF2-40B4-BE49-F238E27FC236}">
                      <a16:creationId xmlns:a16="http://schemas.microsoft.com/office/drawing/2014/main" id="{52919D04-A33D-42FE-97FA-E189481817C4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7" name="四角形: 角を丸くする 926">
                  <a:extLst>
                    <a:ext uri="{FF2B5EF4-FFF2-40B4-BE49-F238E27FC236}">
                      <a16:creationId xmlns:a16="http://schemas.microsoft.com/office/drawing/2014/main" id="{DF09D6ED-3510-4F37-A511-31CC6E80A680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8" name="四角形: 角を丸くする 927">
                  <a:extLst>
                    <a:ext uri="{FF2B5EF4-FFF2-40B4-BE49-F238E27FC236}">
                      <a16:creationId xmlns:a16="http://schemas.microsoft.com/office/drawing/2014/main" id="{6830B315-A72E-47BD-A27F-58486925267F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24" name="フリーフォーム: 図形 923">
                <a:extLst>
                  <a:ext uri="{FF2B5EF4-FFF2-40B4-BE49-F238E27FC236}">
                    <a16:creationId xmlns:a16="http://schemas.microsoft.com/office/drawing/2014/main" id="{96A56094-1300-4CBC-A33D-9D272D25EB82}"/>
                  </a:ext>
                </a:extLst>
              </p:cNvPr>
              <p:cNvSpPr/>
              <p:nvPr/>
            </p:nvSpPr>
            <p:spPr>
              <a:xfrm rot="1828534">
                <a:off x="4874310" y="6431926"/>
                <a:ext cx="393010" cy="450761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5" name="四角形: 上の 2 つの角を丸める 930">
                <a:extLst>
                  <a:ext uri="{FF2B5EF4-FFF2-40B4-BE49-F238E27FC236}">
                    <a16:creationId xmlns:a16="http://schemas.microsoft.com/office/drawing/2014/main" id="{32D33765-3B5F-4F64-91BE-FA58F3B3C2EC}"/>
                  </a:ext>
                </a:extLst>
              </p:cNvPr>
              <p:cNvSpPr/>
              <p:nvPr/>
            </p:nvSpPr>
            <p:spPr>
              <a:xfrm rot="2686230">
                <a:off x="5306587" y="6064687"/>
                <a:ext cx="216210" cy="544381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dkVert">
                <a:fgClr>
                  <a:schemeClr val="accent5">
                    <a:lumMod val="20000"/>
                    <a:lumOff val="80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17" name="グループ化 816">
              <a:extLst>
                <a:ext uri="{FF2B5EF4-FFF2-40B4-BE49-F238E27FC236}">
                  <a16:creationId xmlns:a16="http://schemas.microsoft.com/office/drawing/2014/main" id="{A28FAC60-20B9-474D-8444-401E8A1B900F}"/>
                </a:ext>
              </a:extLst>
            </p:cNvPr>
            <p:cNvGrpSpPr/>
            <p:nvPr/>
          </p:nvGrpSpPr>
          <p:grpSpPr>
            <a:xfrm>
              <a:off x="3604496" y="4798395"/>
              <a:ext cx="2691442" cy="1637420"/>
              <a:chOff x="-2693688" y="4798395"/>
              <a:chExt cx="2691442" cy="1637420"/>
            </a:xfrm>
          </p:grpSpPr>
          <p:sp>
            <p:nvSpPr>
              <p:cNvPr id="818" name="四角形: 上の 2 つの角を丸める 817">
                <a:extLst>
                  <a:ext uri="{FF2B5EF4-FFF2-40B4-BE49-F238E27FC236}">
                    <a16:creationId xmlns:a16="http://schemas.microsoft.com/office/drawing/2014/main" id="{A6C49921-172F-45C0-A140-0F5E5B97E1B2}"/>
                  </a:ext>
                </a:extLst>
              </p:cNvPr>
              <p:cNvSpPr/>
              <p:nvPr/>
            </p:nvSpPr>
            <p:spPr>
              <a:xfrm>
                <a:off x="-1571222" y="5506270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19" name="グループ化 818">
                <a:extLst>
                  <a:ext uri="{FF2B5EF4-FFF2-40B4-BE49-F238E27FC236}">
                    <a16:creationId xmlns:a16="http://schemas.microsoft.com/office/drawing/2014/main" id="{A9CDAD1D-BD62-45EA-9FA3-2A7CF1E3A1D6}"/>
                  </a:ext>
                </a:extLst>
              </p:cNvPr>
              <p:cNvGrpSpPr/>
              <p:nvPr/>
            </p:nvGrpSpPr>
            <p:grpSpPr>
              <a:xfrm>
                <a:off x="-2693688" y="5612113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836" name="正方形/長方形 2">
                  <a:extLst>
                    <a:ext uri="{FF2B5EF4-FFF2-40B4-BE49-F238E27FC236}">
                      <a16:creationId xmlns:a16="http://schemas.microsoft.com/office/drawing/2014/main" id="{D62DB3A8-4506-46BC-8EE3-091648DF46A2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7" name="正方形/長方形 836">
                  <a:extLst>
                    <a:ext uri="{FF2B5EF4-FFF2-40B4-BE49-F238E27FC236}">
                      <a16:creationId xmlns:a16="http://schemas.microsoft.com/office/drawing/2014/main" id="{1A7C46E7-7C11-48BC-B26D-ACCC8083481D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四角形: 上の 2 つの角を丸める 837">
                  <a:extLst>
                    <a:ext uri="{FF2B5EF4-FFF2-40B4-BE49-F238E27FC236}">
                      <a16:creationId xmlns:a16="http://schemas.microsoft.com/office/drawing/2014/main" id="{4CBB5DAA-9385-4F0F-B5D5-DC6E18BD655E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20" name="正方形/長方形 819">
                <a:extLst>
                  <a:ext uri="{FF2B5EF4-FFF2-40B4-BE49-F238E27FC236}">
                    <a16:creationId xmlns:a16="http://schemas.microsoft.com/office/drawing/2014/main" id="{68D8D14D-B412-4918-83B0-F213450EDDEA}"/>
                  </a:ext>
                </a:extLst>
              </p:cNvPr>
              <p:cNvSpPr/>
              <p:nvPr/>
            </p:nvSpPr>
            <p:spPr>
              <a:xfrm>
                <a:off x="-2494180" y="5443174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4" name="正方形/長方形 823">
                <a:extLst>
                  <a:ext uri="{FF2B5EF4-FFF2-40B4-BE49-F238E27FC236}">
                    <a16:creationId xmlns:a16="http://schemas.microsoft.com/office/drawing/2014/main" id="{BFDEB9EA-8BD0-486E-AC39-347E4C7D34F3}"/>
                  </a:ext>
                </a:extLst>
              </p:cNvPr>
              <p:cNvSpPr/>
              <p:nvPr/>
            </p:nvSpPr>
            <p:spPr>
              <a:xfrm>
                <a:off x="-2494180" y="5030872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31" name="グループ化 830">
                <a:extLst>
                  <a:ext uri="{FF2B5EF4-FFF2-40B4-BE49-F238E27FC236}">
                    <a16:creationId xmlns:a16="http://schemas.microsoft.com/office/drawing/2014/main" id="{952567FE-A0D3-4FE6-A2C6-21E2B1FBC9C4}"/>
                  </a:ext>
                </a:extLst>
              </p:cNvPr>
              <p:cNvGrpSpPr/>
              <p:nvPr/>
            </p:nvGrpSpPr>
            <p:grpSpPr>
              <a:xfrm>
                <a:off x="-2006553" y="4798395"/>
                <a:ext cx="447071" cy="331809"/>
                <a:chOff x="-1597903" y="4785142"/>
                <a:chExt cx="541807" cy="402121"/>
              </a:xfrm>
            </p:grpSpPr>
            <p:sp>
              <p:nvSpPr>
                <p:cNvPr id="834" name="四角形: 角を丸くする 833">
                  <a:extLst>
                    <a:ext uri="{FF2B5EF4-FFF2-40B4-BE49-F238E27FC236}">
                      <a16:creationId xmlns:a16="http://schemas.microsoft.com/office/drawing/2014/main" id="{7C62185B-99C3-4143-99C0-27EBEF160A58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5" name="四角形: 角を丸くする 834">
                  <a:extLst>
                    <a:ext uri="{FF2B5EF4-FFF2-40B4-BE49-F238E27FC236}">
                      <a16:creationId xmlns:a16="http://schemas.microsoft.com/office/drawing/2014/main" id="{70ADF8EA-7763-4E9C-8565-EA9023C06213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32" name="四角形: 上の 2 つの角を丸める 831">
                <a:extLst>
                  <a:ext uri="{FF2B5EF4-FFF2-40B4-BE49-F238E27FC236}">
                    <a16:creationId xmlns:a16="http://schemas.microsoft.com/office/drawing/2014/main" id="{05A7426B-442A-4EEA-AC4F-70AC9F8D84BC}"/>
                  </a:ext>
                </a:extLst>
              </p:cNvPr>
              <p:cNvSpPr/>
              <p:nvPr/>
            </p:nvSpPr>
            <p:spPr>
              <a:xfrm>
                <a:off x="-2493363" y="4874675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3" name="四角形: 上の 2 つの角を丸める 832">
                <a:extLst>
                  <a:ext uri="{FF2B5EF4-FFF2-40B4-BE49-F238E27FC236}">
                    <a16:creationId xmlns:a16="http://schemas.microsoft.com/office/drawing/2014/main" id="{9DD9D644-6DFE-4A47-AC8A-7BFE26AE807C}"/>
                  </a:ext>
                </a:extLst>
              </p:cNvPr>
              <p:cNvSpPr/>
              <p:nvPr/>
            </p:nvSpPr>
            <p:spPr>
              <a:xfrm>
                <a:off x="-1603787" y="5544370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B483D1F-73BD-4599-818E-51D983536C64}"/>
              </a:ext>
            </a:extLst>
          </p:cNvPr>
          <p:cNvGrpSpPr/>
          <p:nvPr/>
        </p:nvGrpSpPr>
        <p:grpSpPr>
          <a:xfrm>
            <a:off x="6550896" y="3783550"/>
            <a:ext cx="2691442" cy="2652265"/>
            <a:chOff x="6550896" y="3783550"/>
            <a:chExt cx="2691442" cy="2652265"/>
          </a:xfrm>
        </p:grpSpPr>
        <p:grpSp>
          <p:nvGrpSpPr>
            <p:cNvPr id="980" name="グループ化 979">
              <a:extLst>
                <a:ext uri="{FF2B5EF4-FFF2-40B4-BE49-F238E27FC236}">
                  <a16:creationId xmlns:a16="http://schemas.microsoft.com/office/drawing/2014/main" id="{00AEDFE9-5C69-4958-9E16-8FFA00E36459}"/>
                </a:ext>
              </a:extLst>
            </p:cNvPr>
            <p:cNvGrpSpPr/>
            <p:nvPr/>
          </p:nvGrpSpPr>
          <p:grpSpPr>
            <a:xfrm>
              <a:off x="7336427" y="3783550"/>
              <a:ext cx="1377985" cy="1946462"/>
              <a:chOff x="6501435" y="3935949"/>
              <a:chExt cx="2086123" cy="2946738"/>
            </a:xfrm>
          </p:grpSpPr>
          <p:grpSp>
            <p:nvGrpSpPr>
              <p:cNvPr id="981" name="グループ化 980">
                <a:extLst>
                  <a:ext uri="{FF2B5EF4-FFF2-40B4-BE49-F238E27FC236}">
                    <a16:creationId xmlns:a16="http://schemas.microsoft.com/office/drawing/2014/main" id="{BC1A9783-9506-4A12-A8EE-746FE4E44BB9}"/>
                  </a:ext>
                </a:extLst>
              </p:cNvPr>
              <p:cNvGrpSpPr/>
              <p:nvPr/>
            </p:nvGrpSpPr>
            <p:grpSpPr>
              <a:xfrm>
                <a:off x="6501435" y="3935949"/>
                <a:ext cx="2086123" cy="2509561"/>
                <a:chOff x="6501435" y="3935949"/>
                <a:chExt cx="2086123" cy="2509561"/>
              </a:xfrm>
            </p:grpSpPr>
            <p:sp>
              <p:nvSpPr>
                <p:cNvPr id="988" name="片側の 2 つの角を丸めた四角形 144">
                  <a:extLst>
                    <a:ext uri="{FF2B5EF4-FFF2-40B4-BE49-F238E27FC236}">
                      <a16:creationId xmlns:a16="http://schemas.microsoft.com/office/drawing/2014/main" id="{7A2D489F-ACE2-497D-B358-ACFF750A80AC}"/>
                    </a:ext>
                  </a:extLst>
                </p:cNvPr>
                <p:cNvSpPr/>
                <p:nvPr/>
              </p:nvSpPr>
              <p:spPr>
                <a:xfrm>
                  <a:off x="7436983" y="5346197"/>
                  <a:ext cx="1009724" cy="1099313"/>
                </a:xfrm>
                <a:prstGeom prst="round2SameRect">
                  <a:avLst>
                    <a:gd name="adj1" fmla="val 30697"/>
                    <a:gd name="adj2" fmla="val 0"/>
                  </a:avLst>
                </a:pr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9" name="台形 988">
                  <a:extLst>
                    <a:ext uri="{FF2B5EF4-FFF2-40B4-BE49-F238E27FC236}">
                      <a16:creationId xmlns:a16="http://schemas.microsoft.com/office/drawing/2014/main" id="{1BD1736C-408A-404A-8798-C261BDA46637}"/>
                    </a:ext>
                  </a:extLst>
                </p:cNvPr>
                <p:cNvSpPr/>
                <p:nvPr/>
              </p:nvSpPr>
              <p:spPr>
                <a:xfrm>
                  <a:off x="7623602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0" name="台形 989">
                  <a:extLst>
                    <a:ext uri="{FF2B5EF4-FFF2-40B4-BE49-F238E27FC236}">
                      <a16:creationId xmlns:a16="http://schemas.microsoft.com/office/drawing/2014/main" id="{4CC69859-41FF-4259-BD28-C58CE469D8A9}"/>
                    </a:ext>
                  </a:extLst>
                </p:cNvPr>
                <p:cNvSpPr/>
                <p:nvPr/>
              </p:nvSpPr>
              <p:spPr>
                <a:xfrm>
                  <a:off x="8158170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1" name="台形 990">
                  <a:extLst>
                    <a:ext uri="{FF2B5EF4-FFF2-40B4-BE49-F238E27FC236}">
                      <a16:creationId xmlns:a16="http://schemas.microsoft.com/office/drawing/2014/main" id="{B4E3F72F-2772-44B5-BEF8-10611237FB42}"/>
                    </a:ext>
                  </a:extLst>
                </p:cNvPr>
                <p:cNvSpPr/>
                <p:nvPr/>
              </p:nvSpPr>
              <p:spPr>
                <a:xfrm>
                  <a:off x="7502538" y="5683513"/>
                  <a:ext cx="896109" cy="761997"/>
                </a:xfrm>
                <a:prstGeom prst="trapezoid">
                  <a:avLst>
                    <a:gd name="adj" fmla="val 15364"/>
                  </a:avLst>
                </a:pr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2" name="楕円 991">
                  <a:extLst>
                    <a:ext uri="{FF2B5EF4-FFF2-40B4-BE49-F238E27FC236}">
                      <a16:creationId xmlns:a16="http://schemas.microsoft.com/office/drawing/2014/main" id="{91D74474-7ACF-470F-9267-115A424B4595}"/>
                    </a:ext>
                  </a:extLst>
                </p:cNvPr>
                <p:cNvSpPr/>
                <p:nvPr/>
              </p:nvSpPr>
              <p:spPr>
                <a:xfrm>
                  <a:off x="7918634" y="5550025"/>
                  <a:ext cx="63808" cy="66106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3" name="四角形: 角を丸くする 8">
                  <a:extLst>
                    <a:ext uri="{FF2B5EF4-FFF2-40B4-BE49-F238E27FC236}">
                      <a16:creationId xmlns:a16="http://schemas.microsoft.com/office/drawing/2014/main" id="{E057B50F-C4CF-49D0-B0B0-0EB6EB1EC2B8}"/>
                    </a:ext>
                  </a:extLst>
                </p:cNvPr>
                <p:cNvSpPr/>
                <p:nvPr/>
              </p:nvSpPr>
              <p:spPr>
                <a:xfrm rot="20098952" flipH="1">
                  <a:off x="8373051" y="5590997"/>
                  <a:ext cx="214507" cy="676472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4" name="フリーフォーム: 図形 993">
                  <a:extLst>
                    <a:ext uri="{FF2B5EF4-FFF2-40B4-BE49-F238E27FC236}">
                      <a16:creationId xmlns:a16="http://schemas.microsoft.com/office/drawing/2014/main" id="{2680A13D-AD85-4A84-866E-532BAAD161D5}"/>
                    </a:ext>
                  </a:extLst>
                </p:cNvPr>
                <p:cNvSpPr/>
                <p:nvPr/>
              </p:nvSpPr>
              <p:spPr>
                <a:xfrm>
                  <a:off x="7731662" y="5101039"/>
                  <a:ext cx="440430" cy="3213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0961 w 525992"/>
                    <a:gd name="connsiteY2" fmla="*/ 22095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19778 w 525992"/>
                    <a:gd name="connsiteY3" fmla="*/ 240006 h 351598"/>
                    <a:gd name="connsiteX4" fmla="*/ 525992 w 525992"/>
                    <a:gd name="connsiteY4" fmla="*/ 254756 h 351598"/>
                    <a:gd name="connsiteX5" fmla="*/ 262996 w 525992"/>
                    <a:gd name="connsiteY5" fmla="*/ 351598 h 351598"/>
                    <a:gd name="connsiteX6" fmla="*/ 0 w 525992"/>
                    <a:gd name="connsiteY6" fmla="*/ 254756 h 351598"/>
                    <a:gd name="connsiteX7" fmla="*/ 6215 w 525992"/>
                    <a:gd name="connsiteY7" fmla="*/ 240006 h 351598"/>
                    <a:gd name="connsiteX8" fmla="*/ 139089 w 525992"/>
                    <a:gd name="connsiteY8" fmla="*/ 216193 h 351598"/>
                    <a:gd name="connsiteX9" fmla="*/ 160641 w 525992"/>
                    <a:gd name="connsiteY9" fmla="*/ 0 h 351598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19778 w 525992"/>
                    <a:gd name="connsiteY3" fmla="*/ 240006 h 351598"/>
                    <a:gd name="connsiteX4" fmla="*/ 525992 w 525992"/>
                    <a:gd name="connsiteY4" fmla="*/ 254756 h 351598"/>
                    <a:gd name="connsiteX5" fmla="*/ 262996 w 525992"/>
                    <a:gd name="connsiteY5" fmla="*/ 351598 h 351598"/>
                    <a:gd name="connsiteX6" fmla="*/ 0 w 525992"/>
                    <a:gd name="connsiteY6" fmla="*/ 254756 h 351598"/>
                    <a:gd name="connsiteX7" fmla="*/ 139089 w 525992"/>
                    <a:gd name="connsiteY7" fmla="*/ 216193 h 351598"/>
                    <a:gd name="connsiteX8" fmla="*/ 160641 w 525992"/>
                    <a:gd name="connsiteY8" fmla="*/ 0 h 351598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25992 w 525992"/>
                    <a:gd name="connsiteY3" fmla="*/ 254756 h 351598"/>
                    <a:gd name="connsiteX4" fmla="*/ 262996 w 525992"/>
                    <a:gd name="connsiteY4" fmla="*/ 351598 h 351598"/>
                    <a:gd name="connsiteX5" fmla="*/ 0 w 525992"/>
                    <a:gd name="connsiteY5" fmla="*/ 254756 h 351598"/>
                    <a:gd name="connsiteX6" fmla="*/ 139089 w 525992"/>
                    <a:gd name="connsiteY6" fmla="*/ 216193 h 351598"/>
                    <a:gd name="connsiteX7" fmla="*/ 160641 w 525992"/>
                    <a:gd name="connsiteY7" fmla="*/ 0 h 351598"/>
                    <a:gd name="connsiteX0" fmla="*/ 160641 w 525992"/>
                    <a:gd name="connsiteY0" fmla="*/ 0 h 348158"/>
                    <a:gd name="connsiteX1" fmla="*/ 362085 w 525992"/>
                    <a:gd name="connsiteY1" fmla="*/ 0 h 348158"/>
                    <a:gd name="connsiteX2" fmla="*/ 380961 w 525992"/>
                    <a:gd name="connsiteY2" fmla="*/ 220956 h 348158"/>
                    <a:gd name="connsiteX3" fmla="*/ 525992 w 525992"/>
                    <a:gd name="connsiteY3" fmla="*/ 254756 h 348158"/>
                    <a:gd name="connsiteX4" fmla="*/ 262996 w 525992"/>
                    <a:gd name="connsiteY4" fmla="*/ 348158 h 348158"/>
                    <a:gd name="connsiteX5" fmla="*/ 0 w 525992"/>
                    <a:gd name="connsiteY5" fmla="*/ 254756 h 348158"/>
                    <a:gd name="connsiteX6" fmla="*/ 139089 w 525992"/>
                    <a:gd name="connsiteY6" fmla="*/ 216193 h 348158"/>
                    <a:gd name="connsiteX7" fmla="*/ 160641 w 525992"/>
                    <a:gd name="connsiteY7" fmla="*/ 0 h 348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48158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0961" y="22095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48158"/>
                        <a:pt x="262996" y="348158"/>
                      </a:cubicBezTo>
                      <a:cubicBezTo>
                        <a:pt x="117747" y="348158"/>
                        <a:pt x="0" y="324353"/>
                        <a:pt x="0" y="254756"/>
                      </a:cubicBezTo>
                      <a:lnTo>
                        <a:pt x="139089" y="216193"/>
                      </a:lnTo>
                      <a:cubicBezTo>
                        <a:pt x="147166" y="136191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4B29C528-FFBE-486D-B1B4-DA57B3F3B758}"/>
                    </a:ext>
                  </a:extLst>
                </p:cNvPr>
                <p:cNvSpPr/>
                <p:nvPr/>
              </p:nvSpPr>
              <p:spPr>
                <a:xfrm>
                  <a:off x="7632638" y="5294201"/>
                  <a:ext cx="635752" cy="217848"/>
                </a:xfrm>
                <a:custGeom>
                  <a:avLst/>
                  <a:gdLst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335609 w 698657"/>
                    <a:gd name="connsiteY12" fmla="*/ 165491 h 231750"/>
                    <a:gd name="connsiteX13" fmla="*/ 168673 w 698657"/>
                    <a:gd name="connsiteY13" fmla="*/ 227585 h 231750"/>
                    <a:gd name="connsiteX14" fmla="*/ 102844 w 698657"/>
                    <a:gd name="connsiteY14" fmla="*/ 216221 h 231750"/>
                    <a:gd name="connsiteX15" fmla="*/ 6464 w 698657"/>
                    <a:gd name="connsiteY15" fmla="*/ 108670 h 231750"/>
                    <a:gd name="connsiteX16" fmla="*/ 24102 w 698657"/>
                    <a:gd name="connsiteY16" fmla="*/ 66259 h 231750"/>
                    <a:gd name="connsiteX17" fmla="*/ 191038 w 698657"/>
                    <a:gd name="connsiteY17" fmla="*/ 4165 h 231750"/>
                    <a:gd name="connsiteX18" fmla="*/ 227607 w 698657"/>
                    <a:gd name="connsiteY18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168673 w 698657"/>
                    <a:gd name="connsiteY12" fmla="*/ 227585 h 231750"/>
                    <a:gd name="connsiteX13" fmla="*/ 102844 w 698657"/>
                    <a:gd name="connsiteY13" fmla="*/ 216221 h 231750"/>
                    <a:gd name="connsiteX14" fmla="*/ 6464 w 698657"/>
                    <a:gd name="connsiteY14" fmla="*/ 108670 h 231750"/>
                    <a:gd name="connsiteX15" fmla="*/ 24102 w 698657"/>
                    <a:gd name="connsiteY15" fmla="*/ 66259 h 231750"/>
                    <a:gd name="connsiteX16" fmla="*/ 191038 w 698657"/>
                    <a:gd name="connsiteY16" fmla="*/ 4165 h 231750"/>
                    <a:gd name="connsiteX17" fmla="*/ 227607 w 698657"/>
                    <a:gd name="connsiteY17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53972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42065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03505 w 674555"/>
                    <a:gd name="connsiteY0" fmla="*/ 1063 h 231750"/>
                    <a:gd name="connsiteX1" fmla="*/ 232766 w 674555"/>
                    <a:gd name="connsiteY1" fmla="*/ 15528 h 231750"/>
                    <a:gd name="connsiteX2" fmla="*/ 325227 w 674555"/>
                    <a:gd name="connsiteY2" fmla="*/ 118706 h 231750"/>
                    <a:gd name="connsiteX3" fmla="*/ 417687 w 674555"/>
                    <a:gd name="connsiteY3" fmla="*/ 15529 h 231750"/>
                    <a:gd name="connsiteX4" fmla="*/ 446949 w 674555"/>
                    <a:gd name="connsiteY4" fmla="*/ 1064 h 231750"/>
                    <a:gd name="connsiteX5" fmla="*/ 483517 w 674555"/>
                    <a:gd name="connsiteY5" fmla="*/ 4166 h 231750"/>
                    <a:gd name="connsiteX6" fmla="*/ 650453 w 674555"/>
                    <a:gd name="connsiteY6" fmla="*/ 66260 h 231750"/>
                    <a:gd name="connsiteX7" fmla="*/ 668091 w 674555"/>
                    <a:gd name="connsiteY7" fmla="*/ 108671 h 231750"/>
                    <a:gd name="connsiteX8" fmla="*/ 571711 w 674555"/>
                    <a:gd name="connsiteY8" fmla="*/ 216222 h 231750"/>
                    <a:gd name="connsiteX9" fmla="*/ 505882 w 674555"/>
                    <a:gd name="connsiteY9" fmla="*/ 227586 h 231750"/>
                    <a:gd name="connsiteX10" fmla="*/ 325226 w 674555"/>
                    <a:gd name="connsiteY10" fmla="*/ 142065 h 231750"/>
                    <a:gd name="connsiteX11" fmla="*/ 144571 w 674555"/>
                    <a:gd name="connsiteY11" fmla="*/ 227585 h 231750"/>
                    <a:gd name="connsiteX12" fmla="*/ 78742 w 674555"/>
                    <a:gd name="connsiteY12" fmla="*/ 216221 h 231750"/>
                    <a:gd name="connsiteX13" fmla="*/ 0 w 674555"/>
                    <a:gd name="connsiteY13" fmla="*/ 66259 h 231750"/>
                    <a:gd name="connsiteX14" fmla="*/ 166936 w 674555"/>
                    <a:gd name="connsiteY14" fmla="*/ 4165 h 231750"/>
                    <a:gd name="connsiteX15" fmla="*/ 203505 w 674555"/>
                    <a:gd name="connsiteY15" fmla="*/ 1063 h 231750"/>
                    <a:gd name="connsiteX0" fmla="*/ 203505 w 652477"/>
                    <a:gd name="connsiteY0" fmla="*/ 1063 h 231750"/>
                    <a:gd name="connsiteX1" fmla="*/ 232766 w 652477"/>
                    <a:gd name="connsiteY1" fmla="*/ 15528 h 231750"/>
                    <a:gd name="connsiteX2" fmla="*/ 325227 w 652477"/>
                    <a:gd name="connsiteY2" fmla="*/ 118706 h 231750"/>
                    <a:gd name="connsiteX3" fmla="*/ 417687 w 652477"/>
                    <a:gd name="connsiteY3" fmla="*/ 15529 h 231750"/>
                    <a:gd name="connsiteX4" fmla="*/ 446949 w 652477"/>
                    <a:gd name="connsiteY4" fmla="*/ 1064 h 231750"/>
                    <a:gd name="connsiteX5" fmla="*/ 483517 w 652477"/>
                    <a:gd name="connsiteY5" fmla="*/ 4166 h 231750"/>
                    <a:gd name="connsiteX6" fmla="*/ 650453 w 652477"/>
                    <a:gd name="connsiteY6" fmla="*/ 66260 h 231750"/>
                    <a:gd name="connsiteX7" fmla="*/ 571711 w 652477"/>
                    <a:gd name="connsiteY7" fmla="*/ 216222 h 231750"/>
                    <a:gd name="connsiteX8" fmla="*/ 505882 w 652477"/>
                    <a:gd name="connsiteY8" fmla="*/ 227586 h 231750"/>
                    <a:gd name="connsiteX9" fmla="*/ 325226 w 652477"/>
                    <a:gd name="connsiteY9" fmla="*/ 142065 h 231750"/>
                    <a:gd name="connsiteX10" fmla="*/ 144571 w 652477"/>
                    <a:gd name="connsiteY10" fmla="*/ 227585 h 231750"/>
                    <a:gd name="connsiteX11" fmla="*/ 78742 w 652477"/>
                    <a:gd name="connsiteY11" fmla="*/ 216221 h 231750"/>
                    <a:gd name="connsiteX12" fmla="*/ 0 w 652477"/>
                    <a:gd name="connsiteY12" fmla="*/ 66259 h 231750"/>
                    <a:gd name="connsiteX13" fmla="*/ 166936 w 652477"/>
                    <a:gd name="connsiteY13" fmla="*/ 4165 h 231750"/>
                    <a:gd name="connsiteX14" fmla="*/ 203505 w 652477"/>
                    <a:gd name="connsiteY14" fmla="*/ 1063 h 231750"/>
                    <a:gd name="connsiteX0" fmla="*/ 203505 w 650560"/>
                    <a:gd name="connsiteY0" fmla="*/ 1063 h 231749"/>
                    <a:gd name="connsiteX1" fmla="*/ 232766 w 650560"/>
                    <a:gd name="connsiteY1" fmla="*/ 15528 h 231749"/>
                    <a:gd name="connsiteX2" fmla="*/ 325227 w 650560"/>
                    <a:gd name="connsiteY2" fmla="*/ 118706 h 231749"/>
                    <a:gd name="connsiteX3" fmla="*/ 417687 w 650560"/>
                    <a:gd name="connsiteY3" fmla="*/ 15529 h 231749"/>
                    <a:gd name="connsiteX4" fmla="*/ 446949 w 650560"/>
                    <a:gd name="connsiteY4" fmla="*/ 1064 h 231749"/>
                    <a:gd name="connsiteX5" fmla="*/ 483517 w 650560"/>
                    <a:gd name="connsiteY5" fmla="*/ 4166 h 231749"/>
                    <a:gd name="connsiteX6" fmla="*/ 650453 w 650560"/>
                    <a:gd name="connsiteY6" fmla="*/ 66260 h 231749"/>
                    <a:gd name="connsiteX7" fmla="*/ 505882 w 650560"/>
                    <a:gd name="connsiteY7" fmla="*/ 227586 h 231749"/>
                    <a:gd name="connsiteX8" fmla="*/ 325226 w 650560"/>
                    <a:gd name="connsiteY8" fmla="*/ 142065 h 231749"/>
                    <a:gd name="connsiteX9" fmla="*/ 144571 w 650560"/>
                    <a:gd name="connsiteY9" fmla="*/ 227585 h 231749"/>
                    <a:gd name="connsiteX10" fmla="*/ 78742 w 650560"/>
                    <a:gd name="connsiteY10" fmla="*/ 216221 h 231749"/>
                    <a:gd name="connsiteX11" fmla="*/ 0 w 650560"/>
                    <a:gd name="connsiteY11" fmla="*/ 66259 h 231749"/>
                    <a:gd name="connsiteX12" fmla="*/ 166936 w 650560"/>
                    <a:gd name="connsiteY12" fmla="*/ 4165 h 231749"/>
                    <a:gd name="connsiteX13" fmla="*/ 203505 w 650560"/>
                    <a:gd name="connsiteY13" fmla="*/ 1063 h 231749"/>
                    <a:gd name="connsiteX0" fmla="*/ 203612 w 650667"/>
                    <a:gd name="connsiteY0" fmla="*/ 1063 h 227586"/>
                    <a:gd name="connsiteX1" fmla="*/ 232873 w 650667"/>
                    <a:gd name="connsiteY1" fmla="*/ 15528 h 227586"/>
                    <a:gd name="connsiteX2" fmla="*/ 325334 w 650667"/>
                    <a:gd name="connsiteY2" fmla="*/ 118706 h 227586"/>
                    <a:gd name="connsiteX3" fmla="*/ 417794 w 650667"/>
                    <a:gd name="connsiteY3" fmla="*/ 15529 h 227586"/>
                    <a:gd name="connsiteX4" fmla="*/ 447056 w 650667"/>
                    <a:gd name="connsiteY4" fmla="*/ 1064 h 227586"/>
                    <a:gd name="connsiteX5" fmla="*/ 483624 w 650667"/>
                    <a:gd name="connsiteY5" fmla="*/ 4166 h 227586"/>
                    <a:gd name="connsiteX6" fmla="*/ 650560 w 650667"/>
                    <a:gd name="connsiteY6" fmla="*/ 66260 h 227586"/>
                    <a:gd name="connsiteX7" fmla="*/ 505989 w 650667"/>
                    <a:gd name="connsiteY7" fmla="*/ 227586 h 227586"/>
                    <a:gd name="connsiteX8" fmla="*/ 325333 w 650667"/>
                    <a:gd name="connsiteY8" fmla="*/ 142065 h 227586"/>
                    <a:gd name="connsiteX9" fmla="*/ 144678 w 650667"/>
                    <a:gd name="connsiteY9" fmla="*/ 227585 h 227586"/>
                    <a:gd name="connsiteX10" fmla="*/ 107 w 650667"/>
                    <a:gd name="connsiteY10" fmla="*/ 66259 h 227586"/>
                    <a:gd name="connsiteX11" fmla="*/ 167043 w 650667"/>
                    <a:gd name="connsiteY11" fmla="*/ 4165 h 227586"/>
                    <a:gd name="connsiteX12" fmla="*/ 203612 w 650667"/>
                    <a:gd name="connsiteY12" fmla="*/ 1063 h 227586"/>
                    <a:gd name="connsiteX0" fmla="*/ 203505 w 650560"/>
                    <a:gd name="connsiteY0" fmla="*/ 1063 h 227586"/>
                    <a:gd name="connsiteX1" fmla="*/ 232766 w 650560"/>
                    <a:gd name="connsiteY1" fmla="*/ 15528 h 227586"/>
                    <a:gd name="connsiteX2" fmla="*/ 325227 w 650560"/>
                    <a:gd name="connsiteY2" fmla="*/ 118706 h 227586"/>
                    <a:gd name="connsiteX3" fmla="*/ 417687 w 650560"/>
                    <a:gd name="connsiteY3" fmla="*/ 15529 h 227586"/>
                    <a:gd name="connsiteX4" fmla="*/ 446949 w 650560"/>
                    <a:gd name="connsiteY4" fmla="*/ 1064 h 227586"/>
                    <a:gd name="connsiteX5" fmla="*/ 483517 w 650560"/>
                    <a:gd name="connsiteY5" fmla="*/ 4166 h 227586"/>
                    <a:gd name="connsiteX6" fmla="*/ 650453 w 650560"/>
                    <a:gd name="connsiteY6" fmla="*/ 66260 h 227586"/>
                    <a:gd name="connsiteX7" fmla="*/ 505882 w 650560"/>
                    <a:gd name="connsiteY7" fmla="*/ 227586 h 227586"/>
                    <a:gd name="connsiteX8" fmla="*/ 325226 w 650560"/>
                    <a:gd name="connsiteY8" fmla="*/ 142065 h 227586"/>
                    <a:gd name="connsiteX9" fmla="*/ 144571 w 650560"/>
                    <a:gd name="connsiteY9" fmla="*/ 227585 h 227586"/>
                    <a:gd name="connsiteX10" fmla="*/ 0 w 650560"/>
                    <a:gd name="connsiteY10" fmla="*/ 66259 h 227586"/>
                    <a:gd name="connsiteX11" fmla="*/ 166936 w 650560"/>
                    <a:gd name="connsiteY11" fmla="*/ 4165 h 227586"/>
                    <a:gd name="connsiteX12" fmla="*/ 203505 w 650560"/>
                    <a:gd name="connsiteY12" fmla="*/ 1063 h 227586"/>
                    <a:gd name="connsiteX0" fmla="*/ 203505 w 650453"/>
                    <a:gd name="connsiteY0" fmla="*/ 1063 h 227586"/>
                    <a:gd name="connsiteX1" fmla="*/ 232766 w 650453"/>
                    <a:gd name="connsiteY1" fmla="*/ 15528 h 227586"/>
                    <a:gd name="connsiteX2" fmla="*/ 325227 w 650453"/>
                    <a:gd name="connsiteY2" fmla="*/ 118706 h 227586"/>
                    <a:gd name="connsiteX3" fmla="*/ 417687 w 650453"/>
                    <a:gd name="connsiteY3" fmla="*/ 15529 h 227586"/>
                    <a:gd name="connsiteX4" fmla="*/ 446949 w 650453"/>
                    <a:gd name="connsiteY4" fmla="*/ 1064 h 227586"/>
                    <a:gd name="connsiteX5" fmla="*/ 483517 w 650453"/>
                    <a:gd name="connsiteY5" fmla="*/ 4166 h 227586"/>
                    <a:gd name="connsiteX6" fmla="*/ 650453 w 650453"/>
                    <a:gd name="connsiteY6" fmla="*/ 66260 h 227586"/>
                    <a:gd name="connsiteX7" fmla="*/ 505882 w 650453"/>
                    <a:gd name="connsiteY7" fmla="*/ 227586 h 227586"/>
                    <a:gd name="connsiteX8" fmla="*/ 325226 w 650453"/>
                    <a:gd name="connsiteY8" fmla="*/ 142065 h 227586"/>
                    <a:gd name="connsiteX9" fmla="*/ 144571 w 650453"/>
                    <a:gd name="connsiteY9" fmla="*/ 227585 h 227586"/>
                    <a:gd name="connsiteX10" fmla="*/ 0 w 650453"/>
                    <a:gd name="connsiteY10" fmla="*/ 66259 h 227586"/>
                    <a:gd name="connsiteX11" fmla="*/ 166936 w 650453"/>
                    <a:gd name="connsiteY11" fmla="*/ 4165 h 227586"/>
                    <a:gd name="connsiteX12" fmla="*/ 203505 w 650453"/>
                    <a:gd name="connsiteY12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17687 w 650453"/>
                    <a:gd name="connsiteY2" fmla="*/ 15529 h 227586"/>
                    <a:gd name="connsiteX3" fmla="*/ 446949 w 650453"/>
                    <a:gd name="connsiteY3" fmla="*/ 1064 h 227586"/>
                    <a:gd name="connsiteX4" fmla="*/ 483517 w 650453"/>
                    <a:gd name="connsiteY4" fmla="*/ 4166 h 227586"/>
                    <a:gd name="connsiteX5" fmla="*/ 650453 w 650453"/>
                    <a:gd name="connsiteY5" fmla="*/ 66260 h 227586"/>
                    <a:gd name="connsiteX6" fmla="*/ 505882 w 650453"/>
                    <a:gd name="connsiteY6" fmla="*/ 227586 h 227586"/>
                    <a:gd name="connsiteX7" fmla="*/ 325226 w 650453"/>
                    <a:gd name="connsiteY7" fmla="*/ 142065 h 227586"/>
                    <a:gd name="connsiteX8" fmla="*/ 144571 w 650453"/>
                    <a:gd name="connsiteY8" fmla="*/ 227585 h 227586"/>
                    <a:gd name="connsiteX9" fmla="*/ 0 w 650453"/>
                    <a:gd name="connsiteY9" fmla="*/ 66259 h 227586"/>
                    <a:gd name="connsiteX10" fmla="*/ 166936 w 650453"/>
                    <a:gd name="connsiteY10" fmla="*/ 4165 h 227586"/>
                    <a:gd name="connsiteX11" fmla="*/ 203505 w 650453"/>
                    <a:gd name="connsiteY11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0453" h="227586">
                      <a:moveTo>
                        <a:pt x="203505" y="1063"/>
                      </a:moveTo>
                      <a:lnTo>
                        <a:pt x="325227" y="118706"/>
                      </a:lnTo>
                      <a:lnTo>
                        <a:pt x="446949" y="1064"/>
                      </a:lnTo>
                      <a:cubicBezTo>
                        <a:pt x="458863" y="-993"/>
                        <a:pt x="471993" y="-121"/>
                        <a:pt x="483517" y="4166"/>
                      </a:cubicBezTo>
                      <a:lnTo>
                        <a:pt x="650453" y="66260"/>
                      </a:lnTo>
                      <a:lnTo>
                        <a:pt x="505882" y="227586"/>
                      </a:lnTo>
                      <a:lnTo>
                        <a:pt x="325226" y="142065"/>
                      </a:lnTo>
                      <a:lnTo>
                        <a:pt x="144571" y="227585"/>
                      </a:lnTo>
                      <a:lnTo>
                        <a:pt x="0" y="66259"/>
                      </a:lnTo>
                      <a:lnTo>
                        <a:pt x="166936" y="4165"/>
                      </a:lnTo>
                      <a:cubicBezTo>
                        <a:pt x="178460" y="-122"/>
                        <a:pt x="191592" y="-994"/>
                        <a:pt x="203505" y="10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96" name="グループ化 995">
                  <a:extLst>
                    <a:ext uri="{FF2B5EF4-FFF2-40B4-BE49-F238E27FC236}">
                      <a16:creationId xmlns:a16="http://schemas.microsoft.com/office/drawing/2014/main" id="{3ED51637-C201-4990-A5C1-90515C9CAACC}"/>
                    </a:ext>
                  </a:extLst>
                </p:cNvPr>
                <p:cNvGrpSpPr/>
                <p:nvPr/>
              </p:nvGrpSpPr>
              <p:grpSpPr>
                <a:xfrm>
                  <a:off x="7343876" y="4223130"/>
                  <a:ext cx="1241302" cy="683029"/>
                  <a:chOff x="4376033" y="1381139"/>
                  <a:chExt cx="1193236" cy="656581"/>
                </a:xfrm>
                <a:solidFill>
                  <a:srgbClr val="339933"/>
                </a:solidFill>
              </p:grpSpPr>
              <p:sp>
                <p:nvSpPr>
                  <p:cNvPr id="1034" name="四角形: 角を丸くする 1033">
                    <a:extLst>
                      <a:ext uri="{FF2B5EF4-FFF2-40B4-BE49-F238E27FC236}">
                        <a16:creationId xmlns:a16="http://schemas.microsoft.com/office/drawing/2014/main" id="{D97BF88F-978E-40A8-85EB-FBD7A31996C5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4912688" y="1381139"/>
                    <a:ext cx="656581" cy="656581"/>
                  </a:xfrm>
                  <a:prstGeom prst="roundRect">
                    <a:avLst/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5" name="四角形: 角を丸くする 1034">
                    <a:extLst>
                      <a:ext uri="{FF2B5EF4-FFF2-40B4-BE49-F238E27FC236}">
                        <a16:creationId xmlns:a16="http://schemas.microsoft.com/office/drawing/2014/main" id="{792F2724-26B7-44CD-A8B1-78E96BBAC6A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376033" y="1381139"/>
                    <a:ext cx="656581" cy="656581"/>
                  </a:xfrm>
                  <a:prstGeom prst="roundRect">
                    <a:avLst/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97" name="グループ化 996">
                  <a:extLst>
                    <a:ext uri="{FF2B5EF4-FFF2-40B4-BE49-F238E27FC236}">
                      <a16:creationId xmlns:a16="http://schemas.microsoft.com/office/drawing/2014/main" id="{A959C089-71BB-4CEF-AC48-E78D1EF0183A}"/>
                    </a:ext>
                  </a:extLst>
                </p:cNvPr>
                <p:cNvGrpSpPr/>
                <p:nvPr/>
              </p:nvGrpSpPr>
              <p:grpSpPr>
                <a:xfrm rot="16200000" flipH="1">
                  <a:off x="7473249" y="5016381"/>
                  <a:ext cx="308040" cy="308040"/>
                  <a:chOff x="6070600" y="2196792"/>
                  <a:chExt cx="296112" cy="296112"/>
                </a:xfrm>
                <a:solidFill>
                  <a:srgbClr val="339933"/>
                </a:solidFill>
              </p:grpSpPr>
              <p:sp>
                <p:nvSpPr>
                  <p:cNvPr id="1032" name="涙形 1031">
                    <a:extLst>
                      <a:ext uri="{FF2B5EF4-FFF2-40B4-BE49-F238E27FC236}">
                        <a16:creationId xmlns:a16="http://schemas.microsoft.com/office/drawing/2014/main" id="{66F5ABB7-EBA7-4B39-9FD5-D7B6F11AFD26}"/>
                      </a:ext>
                    </a:extLst>
                  </p:cNvPr>
                  <p:cNvSpPr/>
                  <p:nvPr/>
                </p:nvSpPr>
                <p:spPr>
                  <a:xfrm>
                    <a:off x="6070600" y="2196792"/>
                    <a:ext cx="296112" cy="296112"/>
                  </a:xfrm>
                  <a:prstGeom prst="teardrop">
                    <a:avLst>
                      <a:gd name="adj" fmla="val 117691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3" name="涙形 1032">
                    <a:extLst>
                      <a:ext uri="{FF2B5EF4-FFF2-40B4-BE49-F238E27FC236}">
                        <a16:creationId xmlns:a16="http://schemas.microsoft.com/office/drawing/2014/main" id="{A24CC329-E72E-4E39-B2C8-BB35E7A35334}"/>
                      </a:ext>
                    </a:extLst>
                  </p:cNvPr>
                  <p:cNvSpPr/>
                  <p:nvPr/>
                </p:nvSpPr>
                <p:spPr>
                  <a:xfrm>
                    <a:off x="6120199" y="2250982"/>
                    <a:ext cx="187732" cy="18773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98" name="グループ化 997">
                  <a:extLst>
                    <a:ext uri="{FF2B5EF4-FFF2-40B4-BE49-F238E27FC236}">
                      <a16:creationId xmlns:a16="http://schemas.microsoft.com/office/drawing/2014/main" id="{8213D509-5F52-4840-86C7-578185C79E26}"/>
                    </a:ext>
                  </a:extLst>
                </p:cNvPr>
                <p:cNvGrpSpPr/>
                <p:nvPr/>
              </p:nvGrpSpPr>
              <p:grpSpPr>
                <a:xfrm rot="5400000">
                  <a:off x="8147453" y="5016381"/>
                  <a:ext cx="308040" cy="308040"/>
                  <a:chOff x="6070600" y="2196792"/>
                  <a:chExt cx="296112" cy="296112"/>
                </a:xfrm>
                <a:solidFill>
                  <a:srgbClr val="339933"/>
                </a:solidFill>
              </p:grpSpPr>
              <p:sp>
                <p:nvSpPr>
                  <p:cNvPr id="1030" name="涙形 1029">
                    <a:extLst>
                      <a:ext uri="{FF2B5EF4-FFF2-40B4-BE49-F238E27FC236}">
                        <a16:creationId xmlns:a16="http://schemas.microsoft.com/office/drawing/2014/main" id="{D123AFB1-8AB7-4A7D-98B7-A42E0A4B5ABE}"/>
                      </a:ext>
                    </a:extLst>
                  </p:cNvPr>
                  <p:cNvSpPr/>
                  <p:nvPr/>
                </p:nvSpPr>
                <p:spPr>
                  <a:xfrm>
                    <a:off x="6070600" y="2196792"/>
                    <a:ext cx="296112" cy="296112"/>
                  </a:xfrm>
                  <a:prstGeom prst="teardrop">
                    <a:avLst>
                      <a:gd name="adj" fmla="val 117691"/>
                    </a:avLst>
                  </a:prstGeom>
                  <a:grpFill/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1" name="涙形 1030">
                    <a:extLst>
                      <a:ext uri="{FF2B5EF4-FFF2-40B4-BE49-F238E27FC236}">
                        <a16:creationId xmlns:a16="http://schemas.microsoft.com/office/drawing/2014/main" id="{D613AEAF-37EE-4460-B71C-222504F16CB8}"/>
                      </a:ext>
                    </a:extLst>
                  </p:cNvPr>
                  <p:cNvSpPr/>
                  <p:nvPr/>
                </p:nvSpPr>
                <p:spPr>
                  <a:xfrm>
                    <a:off x="6120199" y="2250982"/>
                    <a:ext cx="187732" cy="18773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solidFill>
                      <a:schemeClr val="tx1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99" name="グループ化 998">
                  <a:extLst>
                    <a:ext uri="{FF2B5EF4-FFF2-40B4-BE49-F238E27FC236}">
                      <a16:creationId xmlns:a16="http://schemas.microsoft.com/office/drawing/2014/main" id="{D4E370B3-4343-4C8D-AB69-7E6A9484A8D9}"/>
                    </a:ext>
                  </a:extLst>
                </p:cNvPr>
                <p:cNvGrpSpPr/>
                <p:nvPr/>
              </p:nvGrpSpPr>
              <p:grpSpPr>
                <a:xfrm>
                  <a:off x="7366296" y="4043560"/>
                  <a:ext cx="1187154" cy="1184797"/>
                  <a:chOff x="7408004" y="1141319"/>
                  <a:chExt cx="1103738" cy="1184797"/>
                </a:xfrm>
              </p:grpSpPr>
              <p:grpSp>
                <p:nvGrpSpPr>
                  <p:cNvPr id="1017" name="グループ化 1016">
                    <a:extLst>
                      <a:ext uri="{FF2B5EF4-FFF2-40B4-BE49-F238E27FC236}">
                        <a16:creationId xmlns:a16="http://schemas.microsoft.com/office/drawing/2014/main" id="{BCD97637-E507-4479-95F2-3104B1371C0F}"/>
                      </a:ext>
                    </a:extLst>
                  </p:cNvPr>
                  <p:cNvGrpSpPr/>
                  <p:nvPr/>
                </p:nvGrpSpPr>
                <p:grpSpPr>
                  <a:xfrm>
                    <a:off x="7408004" y="1282179"/>
                    <a:ext cx="1103738" cy="1043937"/>
                    <a:chOff x="8313754" y="677528"/>
                    <a:chExt cx="1277661" cy="1208436"/>
                  </a:xfrm>
                </p:grpSpPr>
                <p:grpSp>
                  <p:nvGrpSpPr>
                    <p:cNvPr id="1019" name="グループ化 1018">
                      <a:extLst>
                        <a:ext uri="{FF2B5EF4-FFF2-40B4-BE49-F238E27FC236}">
                          <a16:creationId xmlns:a16="http://schemas.microsoft.com/office/drawing/2014/main" id="{3F1B28F8-5B25-483C-8615-4C3A8C0D7E1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313754" y="677528"/>
                      <a:ext cx="1277661" cy="1208436"/>
                      <a:chOff x="2791854" y="2017484"/>
                      <a:chExt cx="1150921" cy="1088564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023" name="グループ化 1022">
                        <a:extLst>
                          <a:ext uri="{FF2B5EF4-FFF2-40B4-BE49-F238E27FC236}">
                            <a16:creationId xmlns:a16="http://schemas.microsoft.com/office/drawing/2014/main" id="{F0910E58-BD56-4412-8738-E0A52ABE41A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4" y="2429975"/>
                        <a:ext cx="222006" cy="333008"/>
                        <a:chOff x="2686003" y="2805610"/>
                        <a:chExt cx="157843" cy="236764"/>
                      </a:xfrm>
                      <a:grpFill/>
                    </p:grpSpPr>
                    <p:sp>
                      <p:nvSpPr>
                        <p:cNvPr id="1028" name="円/楕円 536">
                          <a:extLst>
                            <a:ext uri="{FF2B5EF4-FFF2-40B4-BE49-F238E27FC236}">
                              <a16:creationId xmlns:a16="http://schemas.microsoft.com/office/drawing/2014/main" id="{2F2FDD5A-4DB2-4CC9-A48B-F35C9B3F19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6003" y="280561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029" name="円/楕円 537">
                          <a:extLst>
                            <a:ext uri="{FF2B5EF4-FFF2-40B4-BE49-F238E27FC236}">
                              <a16:creationId xmlns:a16="http://schemas.microsoft.com/office/drawing/2014/main" id="{81069E59-B9B6-47B3-B4BF-AA35839D5D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14578" y="284688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024" name="グループ化 1023">
                        <a:extLst>
                          <a:ext uri="{FF2B5EF4-FFF2-40B4-BE49-F238E27FC236}">
                            <a16:creationId xmlns:a16="http://schemas.microsoft.com/office/drawing/2014/main" id="{9C91F67C-9615-488B-8ADB-2D94215FC96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9" y="2429975"/>
                        <a:ext cx="222006" cy="333008"/>
                        <a:chOff x="2686003" y="2805610"/>
                        <a:chExt cx="157843" cy="236764"/>
                      </a:xfrm>
                      <a:grpFill/>
                    </p:grpSpPr>
                    <p:sp>
                      <p:nvSpPr>
                        <p:cNvPr id="1026" name="円/楕円 534">
                          <a:extLst>
                            <a:ext uri="{FF2B5EF4-FFF2-40B4-BE49-F238E27FC236}">
                              <a16:creationId xmlns:a16="http://schemas.microsoft.com/office/drawing/2014/main" id="{15BFD1DC-CAA8-4AA3-8869-E135C98E50B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6003" y="280561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027" name="円/楕円 535">
                          <a:extLst>
                            <a:ext uri="{FF2B5EF4-FFF2-40B4-BE49-F238E27FC236}">
                              <a16:creationId xmlns:a16="http://schemas.microsoft.com/office/drawing/2014/main" id="{B0AF5A37-CBAB-4510-8719-85AD29A2738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14578" y="2846886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025" name="円/楕円 533">
                        <a:extLst>
                          <a:ext uri="{FF2B5EF4-FFF2-40B4-BE49-F238E27FC236}">
                            <a16:creationId xmlns:a16="http://schemas.microsoft.com/office/drawing/2014/main" id="{2924DF32-AD86-4B1E-9012-B75008BB3BE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8" y="2017484"/>
                        <a:ext cx="928914" cy="1088564"/>
                      </a:xfrm>
                      <a:custGeom>
                        <a:avLst/>
                        <a:gdLst>
                          <a:gd name="connsiteX0" fmla="*/ 0 w 1031205"/>
                          <a:gd name="connsiteY0" fmla="*/ 604211 h 1208421"/>
                          <a:gd name="connsiteX1" fmla="*/ 515603 w 1031205"/>
                          <a:gd name="connsiteY1" fmla="*/ 0 h 1208421"/>
                          <a:gd name="connsiteX2" fmla="*/ 1031206 w 1031205"/>
                          <a:gd name="connsiteY2" fmla="*/ 604211 h 1208421"/>
                          <a:gd name="connsiteX3" fmla="*/ 515603 w 1031205"/>
                          <a:gd name="connsiteY3" fmla="*/ 1208422 h 1208421"/>
                          <a:gd name="connsiteX4" fmla="*/ 0 w 1031205"/>
                          <a:gd name="connsiteY4" fmla="*/ 604211 h 1208421"/>
                          <a:gd name="connsiteX0" fmla="*/ 0 w 1031206"/>
                          <a:gd name="connsiteY0" fmla="*/ 604211 h 1208422"/>
                          <a:gd name="connsiteX1" fmla="*/ 515603 w 1031206"/>
                          <a:gd name="connsiteY1" fmla="*/ 0 h 1208422"/>
                          <a:gd name="connsiteX2" fmla="*/ 1031206 w 1031206"/>
                          <a:gd name="connsiteY2" fmla="*/ 604211 h 1208422"/>
                          <a:gd name="connsiteX3" fmla="*/ 515603 w 1031206"/>
                          <a:gd name="connsiteY3" fmla="*/ 1208422 h 1208422"/>
                          <a:gd name="connsiteX4" fmla="*/ 0 w 1031206"/>
                          <a:gd name="connsiteY4" fmla="*/ 604211 h 1208422"/>
                          <a:gd name="connsiteX0" fmla="*/ 0 w 1031206"/>
                          <a:gd name="connsiteY0" fmla="*/ 604211 h 1208422"/>
                          <a:gd name="connsiteX1" fmla="*/ 515603 w 1031206"/>
                          <a:gd name="connsiteY1" fmla="*/ 0 h 1208422"/>
                          <a:gd name="connsiteX2" fmla="*/ 1031206 w 1031206"/>
                          <a:gd name="connsiteY2" fmla="*/ 604211 h 1208422"/>
                          <a:gd name="connsiteX3" fmla="*/ 515603 w 1031206"/>
                          <a:gd name="connsiteY3" fmla="*/ 1208422 h 1208422"/>
                          <a:gd name="connsiteX4" fmla="*/ 0 w 1031206"/>
                          <a:gd name="connsiteY4" fmla="*/ 604211 h 1208422"/>
                          <a:gd name="connsiteX0" fmla="*/ 0 w 1031206"/>
                          <a:gd name="connsiteY0" fmla="*/ 604211 h 1208422"/>
                          <a:gd name="connsiteX1" fmla="*/ 515603 w 1031206"/>
                          <a:gd name="connsiteY1" fmla="*/ 0 h 1208422"/>
                          <a:gd name="connsiteX2" fmla="*/ 1031206 w 1031206"/>
                          <a:gd name="connsiteY2" fmla="*/ 604211 h 1208422"/>
                          <a:gd name="connsiteX3" fmla="*/ 515603 w 1031206"/>
                          <a:gd name="connsiteY3" fmla="*/ 1208422 h 1208422"/>
                          <a:gd name="connsiteX4" fmla="*/ 0 w 1031206"/>
                          <a:gd name="connsiteY4" fmla="*/ 604211 h 1208422"/>
                          <a:gd name="connsiteX0" fmla="*/ 0 w 1031206"/>
                          <a:gd name="connsiteY0" fmla="*/ 604211 h 1208482"/>
                          <a:gd name="connsiteX1" fmla="*/ 515603 w 1031206"/>
                          <a:gd name="connsiteY1" fmla="*/ 0 h 1208482"/>
                          <a:gd name="connsiteX2" fmla="*/ 1031206 w 1031206"/>
                          <a:gd name="connsiteY2" fmla="*/ 604211 h 1208482"/>
                          <a:gd name="connsiteX3" fmla="*/ 515603 w 1031206"/>
                          <a:gd name="connsiteY3" fmla="*/ 1208422 h 1208482"/>
                          <a:gd name="connsiteX4" fmla="*/ 0 w 1031206"/>
                          <a:gd name="connsiteY4" fmla="*/ 604211 h 1208482"/>
                          <a:gd name="connsiteX0" fmla="*/ 0 w 1031206"/>
                          <a:gd name="connsiteY0" fmla="*/ 604211 h 1208437"/>
                          <a:gd name="connsiteX1" fmla="*/ 515603 w 1031206"/>
                          <a:gd name="connsiteY1" fmla="*/ 0 h 1208437"/>
                          <a:gd name="connsiteX2" fmla="*/ 1031206 w 1031206"/>
                          <a:gd name="connsiteY2" fmla="*/ 604211 h 1208437"/>
                          <a:gd name="connsiteX3" fmla="*/ 515603 w 1031206"/>
                          <a:gd name="connsiteY3" fmla="*/ 1208422 h 1208437"/>
                          <a:gd name="connsiteX4" fmla="*/ 0 w 1031206"/>
                          <a:gd name="connsiteY4" fmla="*/ 604211 h 12084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031206" h="1208437">
                            <a:moveTo>
                              <a:pt x="0" y="604211"/>
                            </a:moveTo>
                            <a:cubicBezTo>
                              <a:pt x="0" y="270514"/>
                              <a:pt x="230843" y="0"/>
                              <a:pt x="515603" y="0"/>
                            </a:cubicBezTo>
                            <a:cubicBezTo>
                              <a:pt x="800363" y="0"/>
                              <a:pt x="1031206" y="270514"/>
                              <a:pt x="1031206" y="604211"/>
                            </a:cubicBezTo>
                            <a:cubicBezTo>
                              <a:pt x="1031206" y="937908"/>
                              <a:pt x="869419" y="1210803"/>
                              <a:pt x="515603" y="1208422"/>
                            </a:cubicBezTo>
                            <a:cubicBezTo>
                              <a:pt x="161787" y="1206041"/>
                              <a:pt x="0" y="937908"/>
                              <a:pt x="0" y="604211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20" name="四角形: 角を丸くする 1019">
                      <a:extLst>
                        <a:ext uri="{FF2B5EF4-FFF2-40B4-BE49-F238E27FC236}">
                          <a16:creationId xmlns:a16="http://schemas.microsoft.com/office/drawing/2014/main" id="{A1AA6C16-C734-423D-8BD7-2032768C66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29543" y="1016617"/>
                      <a:ext cx="287644" cy="7419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21" name="四角形: 角を丸くする 1020">
                      <a:extLst>
                        <a:ext uri="{FF2B5EF4-FFF2-40B4-BE49-F238E27FC236}">
                          <a16:creationId xmlns:a16="http://schemas.microsoft.com/office/drawing/2014/main" id="{EAB460C2-EA89-4F44-92A7-FFB3081A0A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81993" y="1016617"/>
                      <a:ext cx="287644" cy="7419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22" name="円/楕円 638">
                      <a:extLst>
                        <a:ext uri="{FF2B5EF4-FFF2-40B4-BE49-F238E27FC236}">
                          <a16:creationId xmlns:a16="http://schemas.microsoft.com/office/drawing/2014/main" id="{40312083-7179-4075-88E7-8A95975241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72448" y="1545012"/>
                      <a:ext cx="160269" cy="41622"/>
                    </a:xfrm>
                    <a:custGeom>
                      <a:avLst/>
                      <a:gdLst>
                        <a:gd name="connsiteX0" fmla="*/ 0 w 195956"/>
                        <a:gd name="connsiteY0" fmla="*/ 48405 h 96810"/>
                        <a:gd name="connsiteX1" fmla="*/ 97978 w 195956"/>
                        <a:gd name="connsiteY1" fmla="*/ 0 h 96810"/>
                        <a:gd name="connsiteX2" fmla="*/ 195956 w 195956"/>
                        <a:gd name="connsiteY2" fmla="*/ 48405 h 96810"/>
                        <a:gd name="connsiteX3" fmla="*/ 97978 w 195956"/>
                        <a:gd name="connsiteY3" fmla="*/ 96810 h 96810"/>
                        <a:gd name="connsiteX4" fmla="*/ 0 w 195956"/>
                        <a:gd name="connsiteY4" fmla="*/ 48405 h 96810"/>
                        <a:gd name="connsiteX0" fmla="*/ 0 w 195956"/>
                        <a:gd name="connsiteY0" fmla="*/ 48405 h 96810"/>
                        <a:gd name="connsiteX1" fmla="*/ 97978 w 195956"/>
                        <a:gd name="connsiteY1" fmla="*/ 0 h 96810"/>
                        <a:gd name="connsiteX2" fmla="*/ 195956 w 195956"/>
                        <a:gd name="connsiteY2" fmla="*/ 48405 h 96810"/>
                        <a:gd name="connsiteX3" fmla="*/ 97978 w 195956"/>
                        <a:gd name="connsiteY3" fmla="*/ 96810 h 96810"/>
                        <a:gd name="connsiteX4" fmla="*/ 0 w 195956"/>
                        <a:gd name="connsiteY4" fmla="*/ 48405 h 96810"/>
                        <a:gd name="connsiteX0" fmla="*/ 0 w 195956"/>
                        <a:gd name="connsiteY0" fmla="*/ 48405 h 96810"/>
                        <a:gd name="connsiteX1" fmla="*/ 97978 w 195956"/>
                        <a:gd name="connsiteY1" fmla="*/ 0 h 96810"/>
                        <a:gd name="connsiteX2" fmla="*/ 195956 w 195956"/>
                        <a:gd name="connsiteY2" fmla="*/ 48405 h 96810"/>
                        <a:gd name="connsiteX3" fmla="*/ 97978 w 195956"/>
                        <a:gd name="connsiteY3" fmla="*/ 96810 h 96810"/>
                        <a:gd name="connsiteX4" fmla="*/ 0 w 195956"/>
                        <a:gd name="connsiteY4" fmla="*/ 48405 h 96810"/>
                        <a:gd name="connsiteX0" fmla="*/ 2 w 195960"/>
                        <a:gd name="connsiteY0" fmla="*/ 6193 h 54598"/>
                        <a:gd name="connsiteX1" fmla="*/ 100361 w 195960"/>
                        <a:gd name="connsiteY1" fmla="*/ 651 h 54598"/>
                        <a:gd name="connsiteX2" fmla="*/ 195958 w 195960"/>
                        <a:gd name="connsiteY2" fmla="*/ 6193 h 54598"/>
                        <a:gd name="connsiteX3" fmla="*/ 97980 w 195960"/>
                        <a:gd name="connsiteY3" fmla="*/ 54598 h 54598"/>
                        <a:gd name="connsiteX4" fmla="*/ 2 w 195960"/>
                        <a:gd name="connsiteY4" fmla="*/ 6193 h 54598"/>
                        <a:gd name="connsiteX0" fmla="*/ 4 w 195965"/>
                        <a:gd name="connsiteY0" fmla="*/ 1300 h 49705"/>
                        <a:gd name="connsiteX1" fmla="*/ 94541 w 195965"/>
                        <a:gd name="connsiteY1" fmla="*/ 12819 h 49705"/>
                        <a:gd name="connsiteX2" fmla="*/ 195960 w 195965"/>
                        <a:gd name="connsiteY2" fmla="*/ 1300 h 49705"/>
                        <a:gd name="connsiteX3" fmla="*/ 97982 w 195965"/>
                        <a:gd name="connsiteY3" fmla="*/ 49705 h 49705"/>
                        <a:gd name="connsiteX4" fmla="*/ 4 w 195965"/>
                        <a:gd name="connsiteY4" fmla="*/ 1300 h 497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5965" h="49705">
                          <a:moveTo>
                            <a:pt x="4" y="1300"/>
                          </a:moveTo>
                          <a:cubicBezTo>
                            <a:pt x="-570" y="-4848"/>
                            <a:pt x="40429" y="12819"/>
                            <a:pt x="94541" y="12819"/>
                          </a:cubicBezTo>
                          <a:cubicBezTo>
                            <a:pt x="148653" y="12819"/>
                            <a:pt x="195386" y="-4848"/>
                            <a:pt x="195960" y="1300"/>
                          </a:cubicBezTo>
                          <a:cubicBezTo>
                            <a:pt x="196534" y="7448"/>
                            <a:pt x="152094" y="49705"/>
                            <a:pt x="97982" y="49705"/>
                          </a:cubicBezTo>
                          <a:cubicBezTo>
                            <a:pt x="43870" y="49705"/>
                            <a:pt x="578" y="7448"/>
                            <a:pt x="4" y="130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18" name="フリーフォーム: 図形 1017">
                    <a:extLst>
                      <a:ext uri="{FF2B5EF4-FFF2-40B4-BE49-F238E27FC236}">
                        <a16:creationId xmlns:a16="http://schemas.microsoft.com/office/drawing/2014/main" id="{891E0D38-5C44-4890-9FE7-E0F915E9B764}"/>
                      </a:ext>
                    </a:extLst>
                  </p:cNvPr>
                  <p:cNvSpPr/>
                  <p:nvPr/>
                </p:nvSpPr>
                <p:spPr>
                  <a:xfrm>
                    <a:off x="7463815" y="1141319"/>
                    <a:ext cx="988890" cy="603120"/>
                  </a:xfrm>
                  <a:custGeom>
                    <a:avLst/>
                    <a:gdLst>
                      <a:gd name="connsiteX0" fmla="*/ 571338 w 1016390"/>
                      <a:gd name="connsiteY0" fmla="*/ 397 h 603120"/>
                      <a:gd name="connsiteX1" fmla="*/ 882202 w 1016390"/>
                      <a:gd name="connsiteY1" fmla="*/ 134189 h 603120"/>
                      <a:gd name="connsiteX2" fmla="*/ 949507 w 1016390"/>
                      <a:gd name="connsiteY2" fmla="*/ 603119 h 603120"/>
                      <a:gd name="connsiteX3" fmla="*/ 565372 w 1016390"/>
                      <a:gd name="connsiteY3" fmla="*/ 181331 h 603120"/>
                      <a:gd name="connsiteX4" fmla="*/ 508196 w 1016390"/>
                      <a:gd name="connsiteY4" fmla="*/ 138310 h 603120"/>
                      <a:gd name="connsiteX5" fmla="*/ 451020 w 1016390"/>
                      <a:gd name="connsiteY5" fmla="*/ 181332 h 603120"/>
                      <a:gd name="connsiteX6" fmla="*/ 66884 w 1016390"/>
                      <a:gd name="connsiteY6" fmla="*/ 603120 h 603120"/>
                      <a:gd name="connsiteX7" fmla="*/ 134189 w 1016390"/>
                      <a:gd name="connsiteY7" fmla="*/ 134190 h 603120"/>
                      <a:gd name="connsiteX8" fmla="*/ 445054 w 1016390"/>
                      <a:gd name="connsiteY8" fmla="*/ 398 h 603120"/>
                      <a:gd name="connsiteX9" fmla="*/ 504083 w 1016390"/>
                      <a:gd name="connsiteY9" fmla="*/ 13275 h 603120"/>
                      <a:gd name="connsiteX10" fmla="*/ 512507 w 1016390"/>
                      <a:gd name="connsiteY10" fmla="*/ 9788 h 603120"/>
                      <a:gd name="connsiteX11" fmla="*/ 571338 w 1016390"/>
                      <a:gd name="connsiteY11" fmla="*/ 397 h 6031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016390" h="603120">
                        <a:moveTo>
                          <a:pt x="571338" y="397"/>
                        </a:moveTo>
                        <a:cubicBezTo>
                          <a:pt x="672937" y="-4836"/>
                          <a:pt x="789654" y="41640"/>
                          <a:pt x="882202" y="134189"/>
                        </a:cubicBezTo>
                        <a:cubicBezTo>
                          <a:pt x="1030279" y="282266"/>
                          <a:pt x="1060412" y="492214"/>
                          <a:pt x="949507" y="603119"/>
                        </a:cubicBezTo>
                        <a:cubicBezTo>
                          <a:pt x="842645" y="446053"/>
                          <a:pt x="712243" y="303101"/>
                          <a:pt x="565372" y="181331"/>
                        </a:cubicBezTo>
                        <a:lnTo>
                          <a:pt x="508196" y="138310"/>
                        </a:lnTo>
                        <a:lnTo>
                          <a:pt x="451020" y="181332"/>
                        </a:lnTo>
                        <a:cubicBezTo>
                          <a:pt x="304148" y="303102"/>
                          <a:pt x="173746" y="446054"/>
                          <a:pt x="66884" y="603120"/>
                        </a:cubicBezTo>
                        <a:cubicBezTo>
                          <a:pt x="-44022" y="492215"/>
                          <a:pt x="-13888" y="282267"/>
                          <a:pt x="134189" y="134190"/>
                        </a:cubicBezTo>
                        <a:cubicBezTo>
                          <a:pt x="226737" y="41641"/>
                          <a:pt x="343454" y="-4835"/>
                          <a:pt x="445054" y="398"/>
                        </a:cubicBezTo>
                        <a:lnTo>
                          <a:pt x="504083" y="13275"/>
                        </a:lnTo>
                        <a:lnTo>
                          <a:pt x="512507" y="9788"/>
                        </a:lnTo>
                        <a:cubicBezTo>
                          <a:pt x="531303" y="4559"/>
                          <a:pt x="551018" y="1444"/>
                          <a:pt x="571338" y="397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00" name="月 999">
                  <a:extLst>
                    <a:ext uri="{FF2B5EF4-FFF2-40B4-BE49-F238E27FC236}">
                      <a16:creationId xmlns:a16="http://schemas.microsoft.com/office/drawing/2014/main" id="{A335D4C1-51CA-42BC-B926-05B6F5B3BF02}"/>
                    </a:ext>
                  </a:extLst>
                </p:cNvPr>
                <p:cNvSpPr/>
                <p:nvPr/>
              </p:nvSpPr>
              <p:spPr>
                <a:xfrm rot="2700000">
                  <a:off x="7846017" y="4073433"/>
                  <a:ext cx="78791" cy="374502"/>
                </a:xfrm>
                <a:prstGeom prst="moon">
                  <a:avLst>
                    <a:gd name="adj" fmla="val 3862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1" name="月 1000">
                  <a:extLst>
                    <a:ext uri="{FF2B5EF4-FFF2-40B4-BE49-F238E27FC236}">
                      <a16:creationId xmlns:a16="http://schemas.microsoft.com/office/drawing/2014/main" id="{1164AF8F-E704-45A6-99AD-AF8675EEA4CB}"/>
                    </a:ext>
                  </a:extLst>
                </p:cNvPr>
                <p:cNvSpPr/>
                <p:nvPr/>
              </p:nvSpPr>
              <p:spPr>
                <a:xfrm rot="1800000">
                  <a:off x="7883449" y="4073432"/>
                  <a:ext cx="78791" cy="374502"/>
                </a:xfrm>
                <a:prstGeom prst="moon">
                  <a:avLst>
                    <a:gd name="adj" fmla="val 38624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2" name="フリーフォーム: 図形 1001">
                  <a:extLst>
                    <a:ext uri="{FF2B5EF4-FFF2-40B4-BE49-F238E27FC236}">
                      <a16:creationId xmlns:a16="http://schemas.microsoft.com/office/drawing/2014/main" id="{53AEB389-403D-4329-975A-12ADC8D381A4}"/>
                    </a:ext>
                  </a:extLst>
                </p:cNvPr>
                <p:cNvSpPr/>
                <p:nvPr/>
              </p:nvSpPr>
              <p:spPr>
                <a:xfrm>
                  <a:off x="7409770" y="3935949"/>
                  <a:ext cx="1088912" cy="635890"/>
                </a:xfrm>
                <a:custGeom>
                  <a:avLst/>
                  <a:gdLst>
                    <a:gd name="connsiteX0" fmla="*/ 531822 w 1063644"/>
                    <a:gd name="connsiteY0" fmla="*/ 0 h 629203"/>
                    <a:gd name="connsiteX1" fmla="*/ 1063644 w 1063644"/>
                    <a:gd name="connsiteY1" fmla="*/ 502141 h 629203"/>
                    <a:gd name="connsiteX2" fmla="*/ 1052840 w 1063644"/>
                    <a:gd name="connsiteY2" fmla="*/ 603340 h 629203"/>
                    <a:gd name="connsiteX3" fmla="*/ 1044337 w 1063644"/>
                    <a:gd name="connsiteY3" fmla="*/ 629203 h 629203"/>
                    <a:gd name="connsiteX4" fmla="*/ 1036594 w 1063644"/>
                    <a:gd name="connsiteY4" fmla="*/ 604749 h 629203"/>
                    <a:gd name="connsiteX5" fmla="*/ 531822 w 1063644"/>
                    <a:gd name="connsiteY5" fmla="*/ 276730 h 629203"/>
                    <a:gd name="connsiteX6" fmla="*/ 27051 w 1063644"/>
                    <a:gd name="connsiteY6" fmla="*/ 604749 h 629203"/>
                    <a:gd name="connsiteX7" fmla="*/ 19308 w 1063644"/>
                    <a:gd name="connsiteY7" fmla="*/ 629203 h 629203"/>
                    <a:gd name="connsiteX8" fmla="*/ 10805 w 1063644"/>
                    <a:gd name="connsiteY8" fmla="*/ 603340 h 629203"/>
                    <a:gd name="connsiteX9" fmla="*/ 0 w 1063644"/>
                    <a:gd name="connsiteY9" fmla="*/ 502141 h 629203"/>
                    <a:gd name="connsiteX10" fmla="*/ 531822 w 1063644"/>
                    <a:gd name="connsiteY10" fmla="*/ 0 h 62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63644" h="629203">
                      <a:moveTo>
                        <a:pt x="531822" y="0"/>
                      </a:moveTo>
                      <a:cubicBezTo>
                        <a:pt x="825539" y="0"/>
                        <a:pt x="1063644" y="224816"/>
                        <a:pt x="1063644" y="502141"/>
                      </a:cubicBezTo>
                      <a:cubicBezTo>
                        <a:pt x="1063644" y="536807"/>
                        <a:pt x="1059924" y="570652"/>
                        <a:pt x="1052840" y="603340"/>
                      </a:cubicBezTo>
                      <a:lnTo>
                        <a:pt x="1044337" y="629203"/>
                      </a:lnTo>
                      <a:lnTo>
                        <a:pt x="1036594" y="604749"/>
                      </a:lnTo>
                      <a:cubicBezTo>
                        <a:pt x="953430" y="411986"/>
                        <a:pt x="758738" y="276730"/>
                        <a:pt x="531822" y="276730"/>
                      </a:cubicBezTo>
                      <a:cubicBezTo>
                        <a:pt x="304907" y="276730"/>
                        <a:pt x="110215" y="411986"/>
                        <a:pt x="27051" y="604749"/>
                      </a:cubicBezTo>
                      <a:lnTo>
                        <a:pt x="19308" y="629203"/>
                      </a:lnTo>
                      <a:lnTo>
                        <a:pt x="10805" y="603340"/>
                      </a:lnTo>
                      <a:cubicBezTo>
                        <a:pt x="3721" y="570652"/>
                        <a:pt x="0" y="536807"/>
                        <a:pt x="0" y="502141"/>
                      </a:cubicBezTo>
                      <a:cubicBezTo>
                        <a:pt x="0" y="224816"/>
                        <a:pt x="238105" y="0"/>
                        <a:pt x="531822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03" name="グループ化 1002">
                  <a:extLst>
                    <a:ext uri="{FF2B5EF4-FFF2-40B4-BE49-F238E27FC236}">
                      <a16:creationId xmlns:a16="http://schemas.microsoft.com/office/drawing/2014/main" id="{EDE9325C-CD63-4CCB-BF5C-CFCCF93C898D}"/>
                    </a:ext>
                  </a:extLst>
                </p:cNvPr>
                <p:cNvGrpSpPr/>
                <p:nvPr/>
              </p:nvGrpSpPr>
              <p:grpSpPr>
                <a:xfrm>
                  <a:off x="6501435" y="5050465"/>
                  <a:ext cx="855724" cy="978672"/>
                  <a:chOff x="822885" y="2341710"/>
                  <a:chExt cx="673836" cy="770652"/>
                </a:xfrm>
              </p:grpSpPr>
              <p:grpSp>
                <p:nvGrpSpPr>
                  <p:cNvPr id="1008" name="グループ化 1007">
                    <a:extLst>
                      <a:ext uri="{FF2B5EF4-FFF2-40B4-BE49-F238E27FC236}">
                        <a16:creationId xmlns:a16="http://schemas.microsoft.com/office/drawing/2014/main" id="{1ED9025E-111D-4EDD-B971-75163A86503E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1010" name="フリーフォーム: 図形 1009">
                      <a:extLst>
                        <a:ext uri="{FF2B5EF4-FFF2-40B4-BE49-F238E27FC236}">
                          <a16:creationId xmlns:a16="http://schemas.microsoft.com/office/drawing/2014/main" id="{FAD1AE33-870D-425A-8819-F72848688476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1" name="四角形: 角を丸くする 89">
                      <a:extLst>
                        <a:ext uri="{FF2B5EF4-FFF2-40B4-BE49-F238E27FC236}">
                          <a16:creationId xmlns:a16="http://schemas.microsoft.com/office/drawing/2014/main" id="{94758279-F7C4-4034-81EC-E5664042D268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2" name="四角形: 角を丸くする 148">
                      <a:extLst>
                        <a:ext uri="{FF2B5EF4-FFF2-40B4-BE49-F238E27FC236}">
                          <a16:creationId xmlns:a16="http://schemas.microsoft.com/office/drawing/2014/main" id="{D6E67613-7441-43CF-A858-C8E0AC62A246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3" name="四角形: 角を丸くする 149">
                      <a:extLst>
                        <a:ext uri="{FF2B5EF4-FFF2-40B4-BE49-F238E27FC236}">
                          <a16:creationId xmlns:a16="http://schemas.microsoft.com/office/drawing/2014/main" id="{545FB21B-CB15-4321-8AC1-75EEEF49DB06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4" name="四角形: 角を丸くする 150">
                      <a:extLst>
                        <a:ext uri="{FF2B5EF4-FFF2-40B4-BE49-F238E27FC236}">
                          <a16:creationId xmlns:a16="http://schemas.microsoft.com/office/drawing/2014/main" id="{BD0597CD-C8E7-4C23-9DC3-595E2D464306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5" name="楕円 1014">
                      <a:extLst>
                        <a:ext uri="{FF2B5EF4-FFF2-40B4-BE49-F238E27FC236}">
                          <a16:creationId xmlns:a16="http://schemas.microsoft.com/office/drawing/2014/main" id="{E5619CD8-AA2D-463E-BBC3-4CD67820426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6" name="四角形: 角を丸くする 97">
                      <a:extLst>
                        <a:ext uri="{FF2B5EF4-FFF2-40B4-BE49-F238E27FC236}">
                          <a16:creationId xmlns:a16="http://schemas.microsoft.com/office/drawing/2014/main" id="{05A67365-97D6-45A1-BAE2-A1534AEE1B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09" name="フリーフォーム: 図形 1008">
                    <a:extLst>
                      <a:ext uri="{FF2B5EF4-FFF2-40B4-BE49-F238E27FC236}">
                        <a16:creationId xmlns:a16="http://schemas.microsoft.com/office/drawing/2014/main" id="{48716601-2782-46B3-988C-E2EB283E0B16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E40E48BF-84D1-48FE-97B7-822F6C36E050}"/>
                    </a:ext>
                  </a:extLst>
                </p:cNvPr>
                <p:cNvSpPr/>
                <p:nvPr/>
              </p:nvSpPr>
              <p:spPr>
                <a:xfrm>
                  <a:off x="6887013" y="5504738"/>
                  <a:ext cx="585885" cy="688983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  <a:gd name="connsiteX0" fmla="*/ 520856 w 520856"/>
                    <a:gd name="connsiteY0" fmla="*/ 425778 h 629445"/>
                    <a:gd name="connsiteX1" fmla="*/ 432049 w 520856"/>
                    <a:gd name="connsiteY1" fmla="*/ 580985 h 629445"/>
                    <a:gd name="connsiteX2" fmla="*/ 428965 w 520856"/>
                    <a:gd name="connsiteY2" fmla="*/ 584481 h 629445"/>
                    <a:gd name="connsiteX3" fmla="*/ 427096 w 520856"/>
                    <a:gd name="connsiteY3" fmla="*/ 588312 h 629445"/>
                    <a:gd name="connsiteX4" fmla="*/ 420295 w 520856"/>
                    <a:gd name="connsiteY4" fmla="*/ 594310 h 629445"/>
                    <a:gd name="connsiteX5" fmla="*/ 406208 w 520856"/>
                    <a:gd name="connsiteY5" fmla="*/ 610282 h 629445"/>
                    <a:gd name="connsiteX6" fmla="*/ 397211 w 520856"/>
                    <a:gd name="connsiteY6" fmla="*/ 614672 h 629445"/>
                    <a:gd name="connsiteX7" fmla="*/ 396789 w 520856"/>
                    <a:gd name="connsiteY7" fmla="*/ 615044 h 629445"/>
                    <a:gd name="connsiteX8" fmla="*/ 395693 w 520856"/>
                    <a:gd name="connsiteY8" fmla="*/ 615413 h 629445"/>
                    <a:gd name="connsiteX9" fmla="*/ 372314 w 520856"/>
                    <a:gd name="connsiteY9" fmla="*/ 626822 h 629445"/>
                    <a:gd name="connsiteX10" fmla="*/ 359006 w 520856"/>
                    <a:gd name="connsiteY10" fmla="*/ 627749 h 629445"/>
                    <a:gd name="connsiteX11" fmla="*/ 358484 w 520856"/>
                    <a:gd name="connsiteY11" fmla="*/ 627925 h 629445"/>
                    <a:gd name="connsiteX12" fmla="*/ 357489 w 520856"/>
                    <a:gd name="connsiteY12" fmla="*/ 627855 h 629445"/>
                    <a:gd name="connsiteX13" fmla="*/ 334691 w 520856"/>
                    <a:gd name="connsiteY13" fmla="*/ 629445 h 629445"/>
                    <a:gd name="connsiteX14" fmla="*/ 322763 w 520856"/>
                    <a:gd name="connsiteY14" fmla="*/ 625434 h 629445"/>
                    <a:gd name="connsiteX15" fmla="*/ 319565 w 520856"/>
                    <a:gd name="connsiteY15" fmla="*/ 625211 h 629445"/>
                    <a:gd name="connsiteX16" fmla="*/ 313945 w 520856"/>
                    <a:gd name="connsiteY16" fmla="*/ 622469 h 629445"/>
                    <a:gd name="connsiteX17" fmla="*/ 297663 w 520856"/>
                    <a:gd name="connsiteY17" fmla="*/ 616993 h 629445"/>
                    <a:gd name="connsiteX18" fmla="*/ 291394 w 520856"/>
                    <a:gd name="connsiteY18" fmla="*/ 611464 h 629445"/>
                    <a:gd name="connsiteX19" fmla="*/ 284503 w 520856"/>
                    <a:gd name="connsiteY19" fmla="*/ 608101 h 629445"/>
                    <a:gd name="connsiteX20" fmla="*/ 273711 w 520856"/>
                    <a:gd name="connsiteY20" fmla="*/ 595867 h 629445"/>
                    <a:gd name="connsiteX21" fmla="*/ 268365 w 520856"/>
                    <a:gd name="connsiteY21" fmla="*/ 591152 h 629445"/>
                    <a:gd name="connsiteX22" fmla="*/ 266896 w 520856"/>
                    <a:gd name="connsiteY22" fmla="*/ 588140 h 629445"/>
                    <a:gd name="connsiteX23" fmla="*/ 257770 w 520856"/>
                    <a:gd name="connsiteY23" fmla="*/ 577794 h 629445"/>
                    <a:gd name="connsiteX24" fmla="*/ 0 w 520856"/>
                    <a:gd name="connsiteY24" fmla="*/ 125057 h 629445"/>
                    <a:gd name="connsiteX25" fmla="*/ 156162 w 520856"/>
                    <a:gd name="connsiteY25" fmla="*/ 0 h 629445"/>
                    <a:gd name="connsiteX26" fmla="*/ 349746 w 520856"/>
                    <a:gd name="connsiteY26" fmla="*/ 330026 h 629445"/>
                    <a:gd name="connsiteX27" fmla="*/ 505242 w 520856"/>
                    <a:gd name="connsiteY27" fmla="*/ 60700 h 629445"/>
                    <a:gd name="connsiteX0" fmla="*/ 520856 w 520856"/>
                    <a:gd name="connsiteY0" fmla="*/ 406726 h 610393"/>
                    <a:gd name="connsiteX1" fmla="*/ 432049 w 520856"/>
                    <a:gd name="connsiteY1" fmla="*/ 561933 h 610393"/>
                    <a:gd name="connsiteX2" fmla="*/ 428965 w 520856"/>
                    <a:gd name="connsiteY2" fmla="*/ 565429 h 610393"/>
                    <a:gd name="connsiteX3" fmla="*/ 427096 w 520856"/>
                    <a:gd name="connsiteY3" fmla="*/ 569260 h 610393"/>
                    <a:gd name="connsiteX4" fmla="*/ 420295 w 520856"/>
                    <a:gd name="connsiteY4" fmla="*/ 575258 h 610393"/>
                    <a:gd name="connsiteX5" fmla="*/ 406208 w 520856"/>
                    <a:gd name="connsiteY5" fmla="*/ 591230 h 610393"/>
                    <a:gd name="connsiteX6" fmla="*/ 397211 w 520856"/>
                    <a:gd name="connsiteY6" fmla="*/ 595620 h 610393"/>
                    <a:gd name="connsiteX7" fmla="*/ 396789 w 520856"/>
                    <a:gd name="connsiteY7" fmla="*/ 595992 h 610393"/>
                    <a:gd name="connsiteX8" fmla="*/ 395693 w 520856"/>
                    <a:gd name="connsiteY8" fmla="*/ 596361 h 610393"/>
                    <a:gd name="connsiteX9" fmla="*/ 372314 w 520856"/>
                    <a:gd name="connsiteY9" fmla="*/ 607770 h 610393"/>
                    <a:gd name="connsiteX10" fmla="*/ 359006 w 520856"/>
                    <a:gd name="connsiteY10" fmla="*/ 608697 h 610393"/>
                    <a:gd name="connsiteX11" fmla="*/ 358484 w 520856"/>
                    <a:gd name="connsiteY11" fmla="*/ 608873 h 610393"/>
                    <a:gd name="connsiteX12" fmla="*/ 357489 w 520856"/>
                    <a:gd name="connsiteY12" fmla="*/ 608803 h 610393"/>
                    <a:gd name="connsiteX13" fmla="*/ 334691 w 520856"/>
                    <a:gd name="connsiteY13" fmla="*/ 610393 h 610393"/>
                    <a:gd name="connsiteX14" fmla="*/ 322763 w 520856"/>
                    <a:gd name="connsiteY14" fmla="*/ 606382 h 610393"/>
                    <a:gd name="connsiteX15" fmla="*/ 319565 w 520856"/>
                    <a:gd name="connsiteY15" fmla="*/ 606159 h 610393"/>
                    <a:gd name="connsiteX16" fmla="*/ 313945 w 520856"/>
                    <a:gd name="connsiteY16" fmla="*/ 603417 h 610393"/>
                    <a:gd name="connsiteX17" fmla="*/ 297663 w 520856"/>
                    <a:gd name="connsiteY17" fmla="*/ 597941 h 610393"/>
                    <a:gd name="connsiteX18" fmla="*/ 291394 w 520856"/>
                    <a:gd name="connsiteY18" fmla="*/ 592412 h 610393"/>
                    <a:gd name="connsiteX19" fmla="*/ 284503 w 520856"/>
                    <a:gd name="connsiteY19" fmla="*/ 589049 h 610393"/>
                    <a:gd name="connsiteX20" fmla="*/ 273711 w 520856"/>
                    <a:gd name="connsiteY20" fmla="*/ 576815 h 610393"/>
                    <a:gd name="connsiteX21" fmla="*/ 268365 w 520856"/>
                    <a:gd name="connsiteY21" fmla="*/ 572100 h 610393"/>
                    <a:gd name="connsiteX22" fmla="*/ 266896 w 520856"/>
                    <a:gd name="connsiteY22" fmla="*/ 569088 h 610393"/>
                    <a:gd name="connsiteX23" fmla="*/ 257770 w 520856"/>
                    <a:gd name="connsiteY23" fmla="*/ 558742 h 610393"/>
                    <a:gd name="connsiteX24" fmla="*/ 0 w 520856"/>
                    <a:gd name="connsiteY24" fmla="*/ 106005 h 610393"/>
                    <a:gd name="connsiteX25" fmla="*/ 173098 w 520856"/>
                    <a:gd name="connsiteY25" fmla="*/ 0 h 610393"/>
                    <a:gd name="connsiteX26" fmla="*/ 349746 w 520856"/>
                    <a:gd name="connsiteY26" fmla="*/ 310974 h 610393"/>
                    <a:gd name="connsiteX27" fmla="*/ 505242 w 520856"/>
                    <a:gd name="connsiteY27" fmla="*/ 41648 h 610393"/>
                    <a:gd name="connsiteX0" fmla="*/ 520856 w 520856"/>
                    <a:gd name="connsiteY0" fmla="*/ 408843 h 612510"/>
                    <a:gd name="connsiteX1" fmla="*/ 432049 w 520856"/>
                    <a:gd name="connsiteY1" fmla="*/ 564050 h 612510"/>
                    <a:gd name="connsiteX2" fmla="*/ 428965 w 520856"/>
                    <a:gd name="connsiteY2" fmla="*/ 567546 h 612510"/>
                    <a:gd name="connsiteX3" fmla="*/ 427096 w 520856"/>
                    <a:gd name="connsiteY3" fmla="*/ 571377 h 612510"/>
                    <a:gd name="connsiteX4" fmla="*/ 420295 w 520856"/>
                    <a:gd name="connsiteY4" fmla="*/ 577375 h 612510"/>
                    <a:gd name="connsiteX5" fmla="*/ 406208 w 520856"/>
                    <a:gd name="connsiteY5" fmla="*/ 593347 h 612510"/>
                    <a:gd name="connsiteX6" fmla="*/ 397211 w 520856"/>
                    <a:gd name="connsiteY6" fmla="*/ 597737 h 612510"/>
                    <a:gd name="connsiteX7" fmla="*/ 396789 w 520856"/>
                    <a:gd name="connsiteY7" fmla="*/ 598109 h 612510"/>
                    <a:gd name="connsiteX8" fmla="*/ 395693 w 520856"/>
                    <a:gd name="connsiteY8" fmla="*/ 598478 h 612510"/>
                    <a:gd name="connsiteX9" fmla="*/ 372314 w 520856"/>
                    <a:gd name="connsiteY9" fmla="*/ 609887 h 612510"/>
                    <a:gd name="connsiteX10" fmla="*/ 359006 w 520856"/>
                    <a:gd name="connsiteY10" fmla="*/ 610814 h 612510"/>
                    <a:gd name="connsiteX11" fmla="*/ 358484 w 520856"/>
                    <a:gd name="connsiteY11" fmla="*/ 610990 h 612510"/>
                    <a:gd name="connsiteX12" fmla="*/ 357489 w 520856"/>
                    <a:gd name="connsiteY12" fmla="*/ 610920 h 612510"/>
                    <a:gd name="connsiteX13" fmla="*/ 334691 w 520856"/>
                    <a:gd name="connsiteY13" fmla="*/ 612510 h 612510"/>
                    <a:gd name="connsiteX14" fmla="*/ 322763 w 520856"/>
                    <a:gd name="connsiteY14" fmla="*/ 608499 h 612510"/>
                    <a:gd name="connsiteX15" fmla="*/ 319565 w 520856"/>
                    <a:gd name="connsiteY15" fmla="*/ 608276 h 612510"/>
                    <a:gd name="connsiteX16" fmla="*/ 313945 w 520856"/>
                    <a:gd name="connsiteY16" fmla="*/ 605534 h 612510"/>
                    <a:gd name="connsiteX17" fmla="*/ 297663 w 520856"/>
                    <a:gd name="connsiteY17" fmla="*/ 600058 h 612510"/>
                    <a:gd name="connsiteX18" fmla="*/ 291394 w 520856"/>
                    <a:gd name="connsiteY18" fmla="*/ 594529 h 612510"/>
                    <a:gd name="connsiteX19" fmla="*/ 284503 w 520856"/>
                    <a:gd name="connsiteY19" fmla="*/ 591166 h 612510"/>
                    <a:gd name="connsiteX20" fmla="*/ 273711 w 520856"/>
                    <a:gd name="connsiteY20" fmla="*/ 578932 h 612510"/>
                    <a:gd name="connsiteX21" fmla="*/ 268365 w 520856"/>
                    <a:gd name="connsiteY21" fmla="*/ 574217 h 612510"/>
                    <a:gd name="connsiteX22" fmla="*/ 266896 w 520856"/>
                    <a:gd name="connsiteY22" fmla="*/ 571205 h 612510"/>
                    <a:gd name="connsiteX23" fmla="*/ 257770 w 520856"/>
                    <a:gd name="connsiteY23" fmla="*/ 560859 h 612510"/>
                    <a:gd name="connsiteX24" fmla="*/ 0 w 520856"/>
                    <a:gd name="connsiteY24" fmla="*/ 108122 h 612510"/>
                    <a:gd name="connsiteX25" fmla="*/ 166747 w 520856"/>
                    <a:gd name="connsiteY25" fmla="*/ 0 h 612510"/>
                    <a:gd name="connsiteX26" fmla="*/ 349746 w 520856"/>
                    <a:gd name="connsiteY26" fmla="*/ 313091 h 612510"/>
                    <a:gd name="connsiteX27" fmla="*/ 505242 w 520856"/>
                    <a:gd name="connsiteY27" fmla="*/ 43765 h 612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20856" h="612510">
                      <a:moveTo>
                        <a:pt x="520856" y="408843"/>
                      </a:moveTo>
                      <a:lnTo>
                        <a:pt x="432049" y="564050"/>
                      </a:lnTo>
                      <a:lnTo>
                        <a:pt x="428965" y="567546"/>
                      </a:lnTo>
                      <a:lnTo>
                        <a:pt x="427096" y="571377"/>
                      </a:lnTo>
                      <a:lnTo>
                        <a:pt x="420295" y="577375"/>
                      </a:lnTo>
                      <a:lnTo>
                        <a:pt x="406208" y="593347"/>
                      </a:lnTo>
                      <a:lnTo>
                        <a:pt x="397211" y="597737"/>
                      </a:lnTo>
                      <a:lnTo>
                        <a:pt x="396789" y="598109"/>
                      </a:lnTo>
                      <a:lnTo>
                        <a:pt x="395693" y="598478"/>
                      </a:lnTo>
                      <a:lnTo>
                        <a:pt x="372314" y="609887"/>
                      </a:lnTo>
                      <a:lnTo>
                        <a:pt x="359006" y="610814"/>
                      </a:lnTo>
                      <a:lnTo>
                        <a:pt x="358484" y="610990"/>
                      </a:lnTo>
                      <a:lnTo>
                        <a:pt x="357489" y="610920"/>
                      </a:lnTo>
                      <a:lnTo>
                        <a:pt x="334691" y="612510"/>
                      </a:lnTo>
                      <a:lnTo>
                        <a:pt x="322763" y="608499"/>
                      </a:lnTo>
                      <a:lnTo>
                        <a:pt x="319565" y="608276"/>
                      </a:lnTo>
                      <a:lnTo>
                        <a:pt x="313945" y="605534"/>
                      </a:lnTo>
                      <a:lnTo>
                        <a:pt x="297663" y="600058"/>
                      </a:lnTo>
                      <a:lnTo>
                        <a:pt x="291394" y="594529"/>
                      </a:lnTo>
                      <a:lnTo>
                        <a:pt x="284503" y="591166"/>
                      </a:lnTo>
                      <a:lnTo>
                        <a:pt x="273711" y="578932"/>
                      </a:lnTo>
                      <a:lnTo>
                        <a:pt x="268365" y="574217"/>
                      </a:lnTo>
                      <a:lnTo>
                        <a:pt x="266896" y="571205"/>
                      </a:lnTo>
                      <a:lnTo>
                        <a:pt x="257770" y="560859"/>
                      </a:lnTo>
                      <a:lnTo>
                        <a:pt x="0" y="108122"/>
                      </a:lnTo>
                      <a:lnTo>
                        <a:pt x="166747" y="0"/>
                      </a:lnTo>
                      <a:lnTo>
                        <a:pt x="349746" y="313091"/>
                      </a:lnTo>
                      <a:lnTo>
                        <a:pt x="505242" y="43765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5" name="円/楕円 638">
                  <a:extLst>
                    <a:ext uri="{FF2B5EF4-FFF2-40B4-BE49-F238E27FC236}">
                      <a16:creationId xmlns:a16="http://schemas.microsoft.com/office/drawing/2014/main" id="{68292B0B-016B-425B-9282-6F5C36166460}"/>
                    </a:ext>
                  </a:extLst>
                </p:cNvPr>
                <p:cNvSpPr/>
                <p:nvPr/>
              </p:nvSpPr>
              <p:spPr>
                <a:xfrm>
                  <a:off x="7779746" y="5029664"/>
                  <a:ext cx="349498" cy="129864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8679"/>
                    <a:gd name="connsiteY0" fmla="*/ 11409 h 102676"/>
                    <a:gd name="connsiteX1" fmla="*/ 195956 w 198679"/>
                    <a:gd name="connsiteY1" fmla="*/ 11409 h 102676"/>
                    <a:gd name="connsiteX2" fmla="*/ 97978 w 198679"/>
                    <a:gd name="connsiteY2" fmla="*/ 102676 h 102676"/>
                    <a:gd name="connsiteX3" fmla="*/ 0 w 198679"/>
                    <a:gd name="connsiteY3" fmla="*/ 11409 h 102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679" h="102676">
                      <a:moveTo>
                        <a:pt x="0" y="11409"/>
                      </a:moveTo>
                      <a:cubicBezTo>
                        <a:pt x="16330" y="-3802"/>
                        <a:pt x="179626" y="-3802"/>
                        <a:pt x="195956" y="11409"/>
                      </a:cubicBezTo>
                      <a:cubicBezTo>
                        <a:pt x="212286" y="26620"/>
                        <a:pt x="152090" y="102676"/>
                        <a:pt x="97978" y="102676"/>
                      </a:cubicBezTo>
                      <a:cubicBezTo>
                        <a:pt x="43866" y="102676"/>
                        <a:pt x="0" y="38142"/>
                        <a:pt x="0" y="1140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6" name="フリーフォーム: 図形 1005">
                  <a:extLst>
                    <a:ext uri="{FF2B5EF4-FFF2-40B4-BE49-F238E27FC236}">
                      <a16:creationId xmlns:a16="http://schemas.microsoft.com/office/drawing/2014/main" id="{95297DA5-2A4E-4C4D-BD83-359E4ABE5487}"/>
                    </a:ext>
                  </a:extLst>
                </p:cNvPr>
                <p:cNvSpPr/>
                <p:nvPr/>
              </p:nvSpPr>
              <p:spPr>
                <a:xfrm>
                  <a:off x="7588931" y="4606892"/>
                  <a:ext cx="204900" cy="102450"/>
                </a:xfrm>
                <a:custGeom>
                  <a:avLst/>
                  <a:gdLst>
                    <a:gd name="connsiteX0" fmla="*/ 171737 w 343474"/>
                    <a:gd name="connsiteY0" fmla="*/ 0 h 171737"/>
                    <a:gd name="connsiteX1" fmla="*/ 343474 w 343474"/>
                    <a:gd name="connsiteY1" fmla="*/ 171737 h 171737"/>
                    <a:gd name="connsiteX2" fmla="*/ 272165 w 343474"/>
                    <a:gd name="connsiteY2" fmla="*/ 171737 h 171737"/>
                    <a:gd name="connsiteX3" fmla="*/ 171737 w 343474"/>
                    <a:gd name="connsiteY3" fmla="*/ 71309 h 171737"/>
                    <a:gd name="connsiteX4" fmla="*/ 71309 w 343474"/>
                    <a:gd name="connsiteY4" fmla="*/ 171737 h 171737"/>
                    <a:gd name="connsiteX5" fmla="*/ 0 w 343474"/>
                    <a:gd name="connsiteY5" fmla="*/ 171737 h 171737"/>
                    <a:gd name="connsiteX6" fmla="*/ 171737 w 343474"/>
                    <a:gd name="connsiteY6" fmla="*/ 0 h 171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3474" h="171737">
                      <a:moveTo>
                        <a:pt x="171737" y="0"/>
                      </a:moveTo>
                      <a:cubicBezTo>
                        <a:pt x="266585" y="0"/>
                        <a:pt x="343474" y="76889"/>
                        <a:pt x="343474" y="171737"/>
                      </a:cubicBezTo>
                      <a:lnTo>
                        <a:pt x="272165" y="171737"/>
                      </a:lnTo>
                      <a:cubicBezTo>
                        <a:pt x="272165" y="116272"/>
                        <a:pt x="227202" y="71309"/>
                        <a:pt x="171737" y="71309"/>
                      </a:cubicBezTo>
                      <a:cubicBezTo>
                        <a:pt x="116272" y="71309"/>
                        <a:pt x="71309" y="116272"/>
                        <a:pt x="71309" y="171737"/>
                      </a:cubicBezTo>
                      <a:lnTo>
                        <a:pt x="0" y="171737"/>
                      </a:lnTo>
                      <a:cubicBezTo>
                        <a:pt x="0" y="76889"/>
                        <a:pt x="76889" y="0"/>
                        <a:pt x="17173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フリーフォーム: 図形 1006">
                  <a:extLst>
                    <a:ext uri="{FF2B5EF4-FFF2-40B4-BE49-F238E27FC236}">
                      <a16:creationId xmlns:a16="http://schemas.microsoft.com/office/drawing/2014/main" id="{1BD3BE11-79F4-44D9-AE7D-D00617B096BA}"/>
                    </a:ext>
                  </a:extLst>
                </p:cNvPr>
                <p:cNvSpPr/>
                <p:nvPr/>
              </p:nvSpPr>
              <p:spPr>
                <a:xfrm>
                  <a:off x="8112806" y="4606892"/>
                  <a:ext cx="204900" cy="102450"/>
                </a:xfrm>
                <a:custGeom>
                  <a:avLst/>
                  <a:gdLst>
                    <a:gd name="connsiteX0" fmla="*/ 171737 w 343474"/>
                    <a:gd name="connsiteY0" fmla="*/ 0 h 171737"/>
                    <a:gd name="connsiteX1" fmla="*/ 343474 w 343474"/>
                    <a:gd name="connsiteY1" fmla="*/ 171737 h 171737"/>
                    <a:gd name="connsiteX2" fmla="*/ 272165 w 343474"/>
                    <a:gd name="connsiteY2" fmla="*/ 171737 h 171737"/>
                    <a:gd name="connsiteX3" fmla="*/ 171737 w 343474"/>
                    <a:gd name="connsiteY3" fmla="*/ 71309 h 171737"/>
                    <a:gd name="connsiteX4" fmla="*/ 71309 w 343474"/>
                    <a:gd name="connsiteY4" fmla="*/ 171737 h 171737"/>
                    <a:gd name="connsiteX5" fmla="*/ 0 w 343474"/>
                    <a:gd name="connsiteY5" fmla="*/ 171737 h 171737"/>
                    <a:gd name="connsiteX6" fmla="*/ 171737 w 343474"/>
                    <a:gd name="connsiteY6" fmla="*/ 0 h 171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3474" h="171737">
                      <a:moveTo>
                        <a:pt x="171737" y="0"/>
                      </a:moveTo>
                      <a:cubicBezTo>
                        <a:pt x="266585" y="0"/>
                        <a:pt x="343474" y="76889"/>
                        <a:pt x="343474" y="171737"/>
                      </a:cubicBezTo>
                      <a:lnTo>
                        <a:pt x="272165" y="171737"/>
                      </a:lnTo>
                      <a:cubicBezTo>
                        <a:pt x="272165" y="116272"/>
                        <a:pt x="227202" y="71309"/>
                        <a:pt x="171737" y="71309"/>
                      </a:cubicBezTo>
                      <a:cubicBezTo>
                        <a:pt x="116272" y="71309"/>
                        <a:pt x="71309" y="116272"/>
                        <a:pt x="71309" y="171737"/>
                      </a:cubicBezTo>
                      <a:lnTo>
                        <a:pt x="0" y="171737"/>
                      </a:lnTo>
                      <a:cubicBezTo>
                        <a:pt x="0" y="76889"/>
                        <a:pt x="76889" y="0"/>
                        <a:pt x="17173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2" name="グループ化 981">
                <a:extLst>
                  <a:ext uri="{FF2B5EF4-FFF2-40B4-BE49-F238E27FC236}">
                    <a16:creationId xmlns:a16="http://schemas.microsoft.com/office/drawing/2014/main" id="{D7904811-9D47-46C8-894C-0532C458B394}"/>
                  </a:ext>
                </a:extLst>
              </p:cNvPr>
              <p:cNvGrpSpPr/>
              <p:nvPr/>
            </p:nvGrpSpPr>
            <p:grpSpPr>
              <a:xfrm>
                <a:off x="7379433" y="6399458"/>
                <a:ext cx="1124296" cy="390005"/>
                <a:chOff x="1562021" y="3512395"/>
                <a:chExt cx="916860" cy="390005"/>
              </a:xfrm>
            </p:grpSpPr>
            <p:sp>
              <p:nvSpPr>
                <p:cNvPr id="985" name="台形 28">
                  <a:extLst>
                    <a:ext uri="{FF2B5EF4-FFF2-40B4-BE49-F238E27FC236}">
                      <a16:creationId xmlns:a16="http://schemas.microsoft.com/office/drawing/2014/main" id="{698917BA-A34D-4E97-A1FF-DA71924A1F48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6" name="四角形: 角を丸くする 985">
                  <a:extLst>
                    <a:ext uri="{FF2B5EF4-FFF2-40B4-BE49-F238E27FC236}">
                      <a16:creationId xmlns:a16="http://schemas.microsoft.com/office/drawing/2014/main" id="{EE4A69FD-E06B-4261-83B7-0E4561AEDEE0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7" name="四角形: 角を丸くする 986">
                  <a:extLst>
                    <a:ext uri="{FF2B5EF4-FFF2-40B4-BE49-F238E27FC236}">
                      <a16:creationId xmlns:a16="http://schemas.microsoft.com/office/drawing/2014/main" id="{F35F9DCE-59DB-472D-8EAF-7416C736D5DE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83" name="フリーフォーム: 図形 982">
                <a:extLst>
                  <a:ext uri="{FF2B5EF4-FFF2-40B4-BE49-F238E27FC236}">
                    <a16:creationId xmlns:a16="http://schemas.microsoft.com/office/drawing/2014/main" id="{FED56D11-EEBC-4783-9FC6-AE2C850D3158}"/>
                  </a:ext>
                </a:extLst>
              </p:cNvPr>
              <p:cNvSpPr/>
              <p:nvPr/>
            </p:nvSpPr>
            <p:spPr>
              <a:xfrm rot="1828534">
                <a:off x="7848654" y="6431926"/>
                <a:ext cx="393010" cy="450761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4" name="四角形: 上の 2 つの角を丸める 930">
                <a:extLst>
                  <a:ext uri="{FF2B5EF4-FFF2-40B4-BE49-F238E27FC236}">
                    <a16:creationId xmlns:a16="http://schemas.microsoft.com/office/drawing/2014/main" id="{EE07556E-2D9D-49A1-9B39-E7BF1640A5ED}"/>
                  </a:ext>
                </a:extLst>
              </p:cNvPr>
              <p:cNvSpPr/>
              <p:nvPr/>
            </p:nvSpPr>
            <p:spPr>
              <a:xfrm rot="2686230">
                <a:off x="8280931" y="6064687"/>
                <a:ext cx="216210" cy="544381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ltVert">
                <a:fgClr>
                  <a:schemeClr val="bg1"/>
                </a:fgClr>
                <a:bgClr>
                  <a:srgbClr val="FFC000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39" name="グループ化 838">
              <a:extLst>
                <a:ext uri="{FF2B5EF4-FFF2-40B4-BE49-F238E27FC236}">
                  <a16:creationId xmlns:a16="http://schemas.microsoft.com/office/drawing/2014/main" id="{5F80F3EA-D104-491D-9C3A-15C088319D88}"/>
                </a:ext>
              </a:extLst>
            </p:cNvPr>
            <p:cNvGrpSpPr/>
            <p:nvPr/>
          </p:nvGrpSpPr>
          <p:grpSpPr>
            <a:xfrm>
              <a:off x="6550896" y="4798395"/>
              <a:ext cx="2691442" cy="1637420"/>
              <a:chOff x="-2693688" y="4798395"/>
              <a:chExt cx="2691442" cy="1637420"/>
            </a:xfrm>
          </p:grpSpPr>
          <p:sp>
            <p:nvSpPr>
              <p:cNvPr id="840" name="四角形: 上の 2 つの角を丸める 839">
                <a:extLst>
                  <a:ext uri="{FF2B5EF4-FFF2-40B4-BE49-F238E27FC236}">
                    <a16:creationId xmlns:a16="http://schemas.microsoft.com/office/drawing/2014/main" id="{23687FC6-1B80-4556-B05F-53487A1FB065}"/>
                  </a:ext>
                </a:extLst>
              </p:cNvPr>
              <p:cNvSpPr/>
              <p:nvPr/>
            </p:nvSpPr>
            <p:spPr>
              <a:xfrm>
                <a:off x="-1571222" y="5506270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41" name="グループ化 840">
                <a:extLst>
                  <a:ext uri="{FF2B5EF4-FFF2-40B4-BE49-F238E27FC236}">
                    <a16:creationId xmlns:a16="http://schemas.microsoft.com/office/drawing/2014/main" id="{DC0222DD-F729-4C2F-8B3A-3878736E7C16}"/>
                  </a:ext>
                </a:extLst>
              </p:cNvPr>
              <p:cNvGrpSpPr/>
              <p:nvPr/>
            </p:nvGrpSpPr>
            <p:grpSpPr>
              <a:xfrm>
                <a:off x="-2693688" y="5612113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849" name="正方形/長方形 2">
                  <a:extLst>
                    <a:ext uri="{FF2B5EF4-FFF2-40B4-BE49-F238E27FC236}">
                      <a16:creationId xmlns:a16="http://schemas.microsoft.com/office/drawing/2014/main" id="{5110BBFF-BB29-4AC0-B31D-D86A6118EEAA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0" name="正方形/長方形 849">
                  <a:extLst>
                    <a:ext uri="{FF2B5EF4-FFF2-40B4-BE49-F238E27FC236}">
                      <a16:creationId xmlns:a16="http://schemas.microsoft.com/office/drawing/2014/main" id="{8585BC8E-B7B6-4A98-AB99-9326987DC4A3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2" name="四角形: 上の 2 つの角を丸める 851">
                  <a:extLst>
                    <a:ext uri="{FF2B5EF4-FFF2-40B4-BE49-F238E27FC236}">
                      <a16:creationId xmlns:a16="http://schemas.microsoft.com/office/drawing/2014/main" id="{1DEAB4F9-0076-42D6-9C36-52E650270322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42" name="正方形/長方形 841">
                <a:extLst>
                  <a:ext uri="{FF2B5EF4-FFF2-40B4-BE49-F238E27FC236}">
                    <a16:creationId xmlns:a16="http://schemas.microsoft.com/office/drawing/2014/main" id="{A2E582AF-530C-48C7-B528-39D168C32F2A}"/>
                  </a:ext>
                </a:extLst>
              </p:cNvPr>
              <p:cNvSpPr/>
              <p:nvPr/>
            </p:nvSpPr>
            <p:spPr>
              <a:xfrm>
                <a:off x="-2494180" y="5443174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3" name="正方形/長方形 842">
                <a:extLst>
                  <a:ext uri="{FF2B5EF4-FFF2-40B4-BE49-F238E27FC236}">
                    <a16:creationId xmlns:a16="http://schemas.microsoft.com/office/drawing/2014/main" id="{EE227177-40FA-4909-8159-D0860A873136}"/>
                  </a:ext>
                </a:extLst>
              </p:cNvPr>
              <p:cNvSpPr/>
              <p:nvPr/>
            </p:nvSpPr>
            <p:spPr>
              <a:xfrm>
                <a:off x="-2494180" y="5030872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44" name="グループ化 843">
                <a:extLst>
                  <a:ext uri="{FF2B5EF4-FFF2-40B4-BE49-F238E27FC236}">
                    <a16:creationId xmlns:a16="http://schemas.microsoft.com/office/drawing/2014/main" id="{5A299625-5B06-4533-AE88-350053AC7867}"/>
                  </a:ext>
                </a:extLst>
              </p:cNvPr>
              <p:cNvGrpSpPr/>
              <p:nvPr/>
            </p:nvGrpSpPr>
            <p:grpSpPr>
              <a:xfrm>
                <a:off x="-2006553" y="4798395"/>
                <a:ext cx="447071" cy="331809"/>
                <a:chOff x="-1597903" y="4785142"/>
                <a:chExt cx="541807" cy="402121"/>
              </a:xfrm>
            </p:grpSpPr>
            <p:sp>
              <p:nvSpPr>
                <p:cNvPr id="847" name="四角形: 角を丸くする 846">
                  <a:extLst>
                    <a:ext uri="{FF2B5EF4-FFF2-40B4-BE49-F238E27FC236}">
                      <a16:creationId xmlns:a16="http://schemas.microsoft.com/office/drawing/2014/main" id="{F5D3DFDD-CC28-4585-AC9C-009F7A94F3C4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8" name="四角形: 角を丸くする 847">
                  <a:extLst>
                    <a:ext uri="{FF2B5EF4-FFF2-40B4-BE49-F238E27FC236}">
                      <a16:creationId xmlns:a16="http://schemas.microsoft.com/office/drawing/2014/main" id="{6FDEA981-31F1-4DCA-9CDB-B808386ACCD6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45" name="四角形: 上の 2 つの角を丸める 844">
                <a:extLst>
                  <a:ext uri="{FF2B5EF4-FFF2-40B4-BE49-F238E27FC236}">
                    <a16:creationId xmlns:a16="http://schemas.microsoft.com/office/drawing/2014/main" id="{3C518720-2E13-4DF4-BBDA-BFEC25FD2CA9}"/>
                  </a:ext>
                </a:extLst>
              </p:cNvPr>
              <p:cNvSpPr/>
              <p:nvPr/>
            </p:nvSpPr>
            <p:spPr>
              <a:xfrm>
                <a:off x="-2493363" y="4874675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6" name="四角形: 上の 2 つの角を丸める 845">
                <a:extLst>
                  <a:ext uri="{FF2B5EF4-FFF2-40B4-BE49-F238E27FC236}">
                    <a16:creationId xmlns:a16="http://schemas.microsoft.com/office/drawing/2014/main" id="{0B7CCE42-5592-4F13-A672-BF05B3B00315}"/>
                  </a:ext>
                </a:extLst>
              </p:cNvPr>
              <p:cNvSpPr/>
              <p:nvPr/>
            </p:nvSpPr>
            <p:spPr>
              <a:xfrm>
                <a:off x="-1603787" y="5544370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00352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76E7043-2C54-4256-AE26-3CE94791F572}"/>
              </a:ext>
            </a:extLst>
          </p:cNvPr>
          <p:cNvGrpSpPr/>
          <p:nvPr/>
        </p:nvGrpSpPr>
        <p:grpSpPr>
          <a:xfrm>
            <a:off x="647383" y="898527"/>
            <a:ext cx="2691442" cy="2628988"/>
            <a:chOff x="647383" y="898527"/>
            <a:chExt cx="2691442" cy="2628988"/>
          </a:xfrm>
        </p:grpSpPr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696B5EF7-F600-4AE2-9EA1-825019024A3A}"/>
                </a:ext>
              </a:extLst>
            </p:cNvPr>
            <p:cNvGrpSpPr/>
            <p:nvPr/>
          </p:nvGrpSpPr>
          <p:grpSpPr>
            <a:xfrm>
              <a:off x="1500992" y="898527"/>
              <a:ext cx="1138585" cy="1861319"/>
              <a:chOff x="1184171" y="1076326"/>
              <a:chExt cx="1723696" cy="2817839"/>
            </a:xfrm>
          </p:grpSpPr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055A6B0D-8A29-4FE8-872B-129A2C1A401F}"/>
                  </a:ext>
                </a:extLst>
              </p:cNvPr>
              <p:cNvGrpSpPr/>
              <p:nvPr/>
            </p:nvGrpSpPr>
            <p:grpSpPr>
              <a:xfrm>
                <a:off x="1184171" y="1076326"/>
                <a:ext cx="1723696" cy="2466943"/>
                <a:chOff x="1184171" y="1076326"/>
                <a:chExt cx="1723696" cy="2466943"/>
              </a:xfrm>
            </p:grpSpPr>
            <p:grpSp>
              <p:nvGrpSpPr>
                <p:cNvPr id="417" name="グループ化 416">
                  <a:extLst>
                    <a:ext uri="{FF2B5EF4-FFF2-40B4-BE49-F238E27FC236}">
                      <a16:creationId xmlns:a16="http://schemas.microsoft.com/office/drawing/2014/main" id="{B4691FC3-1348-4EEB-A235-4B1B676BECDC}"/>
                    </a:ext>
                  </a:extLst>
                </p:cNvPr>
                <p:cNvGrpSpPr/>
                <p:nvPr/>
              </p:nvGrpSpPr>
              <p:grpSpPr>
                <a:xfrm>
                  <a:off x="1441255" y="1076326"/>
                  <a:ext cx="1240034" cy="2466943"/>
                  <a:chOff x="1441255" y="1076326"/>
                  <a:chExt cx="1240034" cy="2466943"/>
                </a:xfrm>
              </p:grpSpPr>
              <p:grpSp>
                <p:nvGrpSpPr>
                  <p:cNvPr id="463" name="グループ化 462">
                    <a:extLst>
                      <a:ext uri="{FF2B5EF4-FFF2-40B4-BE49-F238E27FC236}">
                        <a16:creationId xmlns:a16="http://schemas.microsoft.com/office/drawing/2014/main" id="{9686D1B9-74D3-44A8-BCC5-06F3D6564D93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1589246" y="2124436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494" name="涙形 493">
                      <a:extLst>
                        <a:ext uri="{FF2B5EF4-FFF2-40B4-BE49-F238E27FC236}">
                          <a16:creationId xmlns:a16="http://schemas.microsoft.com/office/drawing/2014/main" id="{4841D9B8-2C5D-4806-9403-DA2BB0FDBA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5" name="涙形 494">
                      <a:extLst>
                        <a:ext uri="{FF2B5EF4-FFF2-40B4-BE49-F238E27FC236}">
                          <a16:creationId xmlns:a16="http://schemas.microsoft.com/office/drawing/2014/main" id="{6A1E1F70-95B0-4B89-BB9D-3648B45651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64" name="グループ化 463">
                    <a:extLst>
                      <a:ext uri="{FF2B5EF4-FFF2-40B4-BE49-F238E27FC236}">
                        <a16:creationId xmlns:a16="http://schemas.microsoft.com/office/drawing/2014/main" id="{5C7A84FB-57BD-4516-A98F-AC55C960CBFE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2237343" y="2124436"/>
                    <a:ext cx="296112" cy="296112"/>
                    <a:chOff x="6070600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492" name="涙形 491">
                      <a:extLst>
                        <a:ext uri="{FF2B5EF4-FFF2-40B4-BE49-F238E27FC236}">
                          <a16:creationId xmlns:a16="http://schemas.microsoft.com/office/drawing/2014/main" id="{433CAA43-47D3-45A3-A161-F7841FBDD24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3" name="涙形 492">
                      <a:extLst>
                        <a:ext uri="{FF2B5EF4-FFF2-40B4-BE49-F238E27FC236}">
                          <a16:creationId xmlns:a16="http://schemas.microsoft.com/office/drawing/2014/main" id="{3E8D995D-CC45-4A93-A242-3BF57F7AB4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66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65" name="グループ化 464">
                    <a:extLst>
                      <a:ext uri="{FF2B5EF4-FFF2-40B4-BE49-F238E27FC236}">
                        <a16:creationId xmlns:a16="http://schemas.microsoft.com/office/drawing/2014/main" id="{C447FEA1-95C5-4C3F-9541-46FE56AD820B}"/>
                      </a:ext>
                    </a:extLst>
                  </p:cNvPr>
                  <p:cNvGrpSpPr/>
                  <p:nvPr/>
                </p:nvGrpSpPr>
                <p:grpSpPr>
                  <a:xfrm>
                    <a:off x="1477671" y="1339331"/>
                    <a:ext cx="1193236" cy="656581"/>
                    <a:chOff x="4376033" y="1381139"/>
                    <a:chExt cx="1193236" cy="656581"/>
                  </a:xfrm>
                  <a:solidFill>
                    <a:srgbClr val="FFCC00"/>
                  </a:solidFill>
                </p:grpSpPr>
                <p:sp>
                  <p:nvSpPr>
                    <p:cNvPr id="490" name="四角形: 角を丸くする 489">
                      <a:extLst>
                        <a:ext uri="{FF2B5EF4-FFF2-40B4-BE49-F238E27FC236}">
                          <a16:creationId xmlns:a16="http://schemas.microsoft.com/office/drawing/2014/main" id="{560EE8DE-4767-4878-9488-91605C0C9E6F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91" name="四角形: 角を丸くする 490">
                      <a:extLst>
                        <a:ext uri="{FF2B5EF4-FFF2-40B4-BE49-F238E27FC236}">
                          <a16:creationId xmlns:a16="http://schemas.microsoft.com/office/drawing/2014/main" id="{D231390E-B8A2-4ACF-B3E7-A9A9D66626C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66" name="楕円 465">
                    <a:extLst>
                      <a:ext uri="{FF2B5EF4-FFF2-40B4-BE49-F238E27FC236}">
                        <a16:creationId xmlns:a16="http://schemas.microsoft.com/office/drawing/2014/main" id="{CF53B8B0-4D02-4ECC-9267-F31650012358}"/>
                      </a:ext>
                    </a:extLst>
                  </p:cNvPr>
                  <p:cNvSpPr/>
                  <p:nvPr/>
                </p:nvSpPr>
                <p:spPr>
                  <a:xfrm>
                    <a:off x="1532042" y="1131458"/>
                    <a:ext cx="1055683" cy="98259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7" name="片側の 2 つの角を丸めた四角形 144">
                    <a:extLst>
                      <a:ext uri="{FF2B5EF4-FFF2-40B4-BE49-F238E27FC236}">
                        <a16:creationId xmlns:a16="http://schemas.microsoft.com/office/drawing/2014/main" id="{9585B3A4-E147-4979-B450-1AFFBE625931}"/>
                      </a:ext>
                    </a:extLst>
                  </p:cNvPr>
                  <p:cNvSpPr/>
                  <p:nvPr/>
                </p:nvSpPr>
                <p:spPr>
                  <a:xfrm>
                    <a:off x="1547739" y="2443956"/>
                    <a:ext cx="1009724" cy="1099313"/>
                  </a:xfrm>
                  <a:prstGeom prst="round2SameRect">
                    <a:avLst>
                      <a:gd name="adj1" fmla="val 30697"/>
                      <a:gd name="adj2" fmla="val 0"/>
                    </a:avLst>
                  </a:prstGeom>
                  <a:pattFill prst="dkHorz">
                    <a:fgClr>
                      <a:srgbClr val="002060"/>
                    </a:fgClr>
                    <a:bgClr>
                      <a:srgbClr val="00B0F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8" name="フリーフォーム: 図形 467">
                    <a:extLst>
                      <a:ext uri="{FF2B5EF4-FFF2-40B4-BE49-F238E27FC236}">
                        <a16:creationId xmlns:a16="http://schemas.microsoft.com/office/drawing/2014/main" id="{7CC89084-5015-4A1E-B4A5-196598C28BE6}"/>
                      </a:ext>
                    </a:extLst>
                  </p:cNvPr>
                  <p:cNvSpPr/>
                  <p:nvPr/>
                </p:nvSpPr>
                <p:spPr>
                  <a:xfrm>
                    <a:off x="1851583" y="2205966"/>
                    <a:ext cx="423376" cy="311990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525992" h="35159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19778" y="24000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51598"/>
                          <a:pt x="262996" y="351598"/>
                        </a:cubicBezTo>
                        <a:cubicBezTo>
                          <a:pt x="117747" y="351598"/>
                          <a:pt x="0" y="324353"/>
                          <a:pt x="0" y="254756"/>
                        </a:cubicBezTo>
                        <a:lnTo>
                          <a:pt x="6215" y="240006"/>
                        </a:ln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69" name="台形 468">
                    <a:extLst>
                      <a:ext uri="{FF2B5EF4-FFF2-40B4-BE49-F238E27FC236}">
                        <a16:creationId xmlns:a16="http://schemas.microsoft.com/office/drawing/2014/main" id="{C6550B19-6E33-42C2-B5BC-72D1A92120D2}"/>
                      </a:ext>
                    </a:extLst>
                  </p:cNvPr>
                  <p:cNvSpPr/>
                  <p:nvPr/>
                </p:nvSpPr>
                <p:spPr>
                  <a:xfrm>
                    <a:off x="1734358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0" name="台形 469">
                    <a:extLst>
                      <a:ext uri="{FF2B5EF4-FFF2-40B4-BE49-F238E27FC236}">
                        <a16:creationId xmlns:a16="http://schemas.microsoft.com/office/drawing/2014/main" id="{C2E29B70-5D49-41AD-9C1C-DD30D1F14EEA}"/>
                      </a:ext>
                    </a:extLst>
                  </p:cNvPr>
                  <p:cNvSpPr/>
                  <p:nvPr/>
                </p:nvSpPr>
                <p:spPr>
                  <a:xfrm>
                    <a:off x="2268926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1" name="台形 470">
                    <a:extLst>
                      <a:ext uri="{FF2B5EF4-FFF2-40B4-BE49-F238E27FC236}">
                        <a16:creationId xmlns:a16="http://schemas.microsoft.com/office/drawing/2014/main" id="{C3F1F8AA-FAB6-476D-8AE1-879F33289FF0}"/>
                      </a:ext>
                    </a:extLst>
                  </p:cNvPr>
                  <p:cNvSpPr/>
                  <p:nvPr/>
                </p:nvSpPr>
                <p:spPr>
                  <a:xfrm>
                    <a:off x="1613294" y="2781272"/>
                    <a:ext cx="896109" cy="761997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2" name="フリーフォーム: 図形 471">
                    <a:extLst>
                      <a:ext uri="{FF2B5EF4-FFF2-40B4-BE49-F238E27FC236}">
                        <a16:creationId xmlns:a16="http://schemas.microsoft.com/office/drawing/2014/main" id="{11BA60C6-E7AB-4B94-AA15-E1A9CA6FBDB0}"/>
                      </a:ext>
                    </a:extLst>
                  </p:cNvPr>
                  <p:cNvSpPr/>
                  <p:nvPr/>
                </p:nvSpPr>
                <p:spPr>
                  <a:xfrm>
                    <a:off x="1743394" y="2391960"/>
                    <a:ext cx="635752" cy="217848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  <a:gd name="connsiteX0" fmla="*/ 203505 w 650560"/>
                      <a:gd name="connsiteY0" fmla="*/ 1063 h 227586"/>
                      <a:gd name="connsiteX1" fmla="*/ 232766 w 650560"/>
                      <a:gd name="connsiteY1" fmla="*/ 15528 h 227586"/>
                      <a:gd name="connsiteX2" fmla="*/ 325227 w 650560"/>
                      <a:gd name="connsiteY2" fmla="*/ 118706 h 227586"/>
                      <a:gd name="connsiteX3" fmla="*/ 417687 w 650560"/>
                      <a:gd name="connsiteY3" fmla="*/ 15529 h 227586"/>
                      <a:gd name="connsiteX4" fmla="*/ 446949 w 650560"/>
                      <a:gd name="connsiteY4" fmla="*/ 1064 h 227586"/>
                      <a:gd name="connsiteX5" fmla="*/ 483517 w 650560"/>
                      <a:gd name="connsiteY5" fmla="*/ 4166 h 227586"/>
                      <a:gd name="connsiteX6" fmla="*/ 650453 w 650560"/>
                      <a:gd name="connsiteY6" fmla="*/ 66260 h 227586"/>
                      <a:gd name="connsiteX7" fmla="*/ 505882 w 650560"/>
                      <a:gd name="connsiteY7" fmla="*/ 227586 h 227586"/>
                      <a:gd name="connsiteX8" fmla="*/ 325226 w 650560"/>
                      <a:gd name="connsiteY8" fmla="*/ 142065 h 227586"/>
                      <a:gd name="connsiteX9" fmla="*/ 144571 w 650560"/>
                      <a:gd name="connsiteY9" fmla="*/ 227585 h 227586"/>
                      <a:gd name="connsiteX10" fmla="*/ 0 w 650560"/>
                      <a:gd name="connsiteY10" fmla="*/ 66259 h 227586"/>
                      <a:gd name="connsiteX11" fmla="*/ 166936 w 650560"/>
                      <a:gd name="connsiteY11" fmla="*/ 4165 h 227586"/>
                      <a:gd name="connsiteX12" fmla="*/ 203505 w 650560"/>
                      <a:gd name="connsiteY12" fmla="*/ 1063 h 227586"/>
                      <a:gd name="connsiteX0" fmla="*/ 203505 w 650453"/>
                      <a:gd name="connsiteY0" fmla="*/ 1063 h 227586"/>
                      <a:gd name="connsiteX1" fmla="*/ 232766 w 650453"/>
                      <a:gd name="connsiteY1" fmla="*/ 15528 h 227586"/>
                      <a:gd name="connsiteX2" fmla="*/ 325227 w 650453"/>
                      <a:gd name="connsiteY2" fmla="*/ 118706 h 227586"/>
                      <a:gd name="connsiteX3" fmla="*/ 417687 w 650453"/>
                      <a:gd name="connsiteY3" fmla="*/ 15529 h 227586"/>
                      <a:gd name="connsiteX4" fmla="*/ 446949 w 650453"/>
                      <a:gd name="connsiteY4" fmla="*/ 1064 h 227586"/>
                      <a:gd name="connsiteX5" fmla="*/ 483517 w 650453"/>
                      <a:gd name="connsiteY5" fmla="*/ 4166 h 227586"/>
                      <a:gd name="connsiteX6" fmla="*/ 650453 w 650453"/>
                      <a:gd name="connsiteY6" fmla="*/ 66260 h 227586"/>
                      <a:gd name="connsiteX7" fmla="*/ 505882 w 650453"/>
                      <a:gd name="connsiteY7" fmla="*/ 227586 h 227586"/>
                      <a:gd name="connsiteX8" fmla="*/ 325226 w 650453"/>
                      <a:gd name="connsiteY8" fmla="*/ 142065 h 227586"/>
                      <a:gd name="connsiteX9" fmla="*/ 144571 w 650453"/>
                      <a:gd name="connsiteY9" fmla="*/ 227585 h 227586"/>
                      <a:gd name="connsiteX10" fmla="*/ 0 w 650453"/>
                      <a:gd name="connsiteY10" fmla="*/ 66259 h 227586"/>
                      <a:gd name="connsiteX11" fmla="*/ 166936 w 650453"/>
                      <a:gd name="connsiteY11" fmla="*/ 4165 h 227586"/>
                      <a:gd name="connsiteX12" fmla="*/ 203505 w 650453"/>
                      <a:gd name="connsiteY12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17687 w 650453"/>
                      <a:gd name="connsiteY2" fmla="*/ 15529 h 227586"/>
                      <a:gd name="connsiteX3" fmla="*/ 446949 w 650453"/>
                      <a:gd name="connsiteY3" fmla="*/ 1064 h 227586"/>
                      <a:gd name="connsiteX4" fmla="*/ 483517 w 650453"/>
                      <a:gd name="connsiteY4" fmla="*/ 4166 h 227586"/>
                      <a:gd name="connsiteX5" fmla="*/ 650453 w 650453"/>
                      <a:gd name="connsiteY5" fmla="*/ 66260 h 227586"/>
                      <a:gd name="connsiteX6" fmla="*/ 505882 w 650453"/>
                      <a:gd name="connsiteY6" fmla="*/ 227586 h 227586"/>
                      <a:gd name="connsiteX7" fmla="*/ 325226 w 650453"/>
                      <a:gd name="connsiteY7" fmla="*/ 142065 h 227586"/>
                      <a:gd name="connsiteX8" fmla="*/ 144571 w 650453"/>
                      <a:gd name="connsiteY8" fmla="*/ 227585 h 227586"/>
                      <a:gd name="connsiteX9" fmla="*/ 0 w 650453"/>
                      <a:gd name="connsiteY9" fmla="*/ 66259 h 227586"/>
                      <a:gd name="connsiteX10" fmla="*/ 166936 w 650453"/>
                      <a:gd name="connsiteY10" fmla="*/ 4165 h 227586"/>
                      <a:gd name="connsiteX11" fmla="*/ 203505 w 650453"/>
                      <a:gd name="connsiteY11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50453" h="227586">
                        <a:moveTo>
                          <a:pt x="203505" y="1063"/>
                        </a:moveTo>
                        <a:lnTo>
                          <a:pt x="325227" y="118706"/>
                        </a:lnTo>
                        <a:lnTo>
                          <a:pt x="446949" y="1064"/>
                        </a:lnTo>
                        <a:cubicBezTo>
                          <a:pt x="458863" y="-993"/>
                          <a:pt x="471993" y="-121"/>
                          <a:pt x="483517" y="4166"/>
                        </a:cubicBezTo>
                        <a:lnTo>
                          <a:pt x="650453" y="66260"/>
                        </a:lnTo>
                        <a:lnTo>
                          <a:pt x="505882" y="227586"/>
                        </a:lnTo>
                        <a:lnTo>
                          <a:pt x="325226" y="142065"/>
                        </a:lnTo>
                        <a:lnTo>
                          <a:pt x="144571" y="227585"/>
                        </a:lnTo>
                        <a:lnTo>
                          <a:pt x="0" y="66259"/>
                        </a:lnTo>
                        <a:lnTo>
                          <a:pt x="166936" y="4165"/>
                        </a:lnTo>
                        <a:cubicBezTo>
                          <a:pt x="178460" y="-122"/>
                          <a:pt x="191592" y="-994"/>
                          <a:pt x="203505" y="1063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73" name="楕円 472">
                    <a:extLst>
                      <a:ext uri="{FF2B5EF4-FFF2-40B4-BE49-F238E27FC236}">
                        <a16:creationId xmlns:a16="http://schemas.microsoft.com/office/drawing/2014/main" id="{375B5DD5-AD3D-4974-9CC4-455609FD0A04}"/>
                      </a:ext>
                    </a:extLst>
                  </p:cNvPr>
                  <p:cNvSpPr/>
                  <p:nvPr/>
                </p:nvSpPr>
                <p:spPr>
                  <a:xfrm>
                    <a:off x="2029390" y="2647784"/>
                    <a:ext cx="63808" cy="66106"/>
                  </a:xfrm>
                  <a:prstGeom prst="ellipse">
                    <a:avLst/>
                  </a:prstGeom>
                  <a:solidFill>
                    <a:srgbClr val="00B0F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74" name="グループ化 473">
                    <a:extLst>
                      <a:ext uri="{FF2B5EF4-FFF2-40B4-BE49-F238E27FC236}">
                        <a16:creationId xmlns:a16="http://schemas.microsoft.com/office/drawing/2014/main" id="{00B3542B-8141-4A72-8695-55DACA290781}"/>
                      </a:ext>
                    </a:extLst>
                  </p:cNvPr>
                  <p:cNvGrpSpPr/>
                  <p:nvPr/>
                </p:nvGrpSpPr>
                <p:grpSpPr>
                  <a:xfrm>
                    <a:off x="1441255" y="1299180"/>
                    <a:ext cx="1240034" cy="1061898"/>
                    <a:chOff x="1297904" y="2379247"/>
                    <a:chExt cx="1277659" cy="1160106"/>
                  </a:xfrm>
                </p:grpSpPr>
                <p:grpSp>
                  <p:nvGrpSpPr>
                    <p:cNvPr id="476" name="グループ化 475">
                      <a:extLst>
                        <a:ext uri="{FF2B5EF4-FFF2-40B4-BE49-F238E27FC236}">
                          <a16:creationId xmlns:a16="http://schemas.microsoft.com/office/drawing/2014/main" id="{D77A439D-8655-4A48-8B01-229C0E3F8BF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297904" y="2379247"/>
                      <a:ext cx="1277659" cy="1160106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483" name="グループ化 482">
                        <a:extLst>
                          <a:ext uri="{FF2B5EF4-FFF2-40B4-BE49-F238E27FC236}">
                            <a16:creationId xmlns:a16="http://schemas.microsoft.com/office/drawing/2014/main" id="{A9976932-5B6E-49EE-90DB-A13FD9105C42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488" name="円/楕円 489">
                          <a:extLst>
                            <a:ext uri="{FF2B5EF4-FFF2-40B4-BE49-F238E27FC236}">
                              <a16:creationId xmlns:a16="http://schemas.microsoft.com/office/drawing/2014/main" id="{60F40D57-07B5-47EB-8538-CCFEEC92ED6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489" name="円/楕円 490">
                          <a:extLst>
                            <a:ext uri="{FF2B5EF4-FFF2-40B4-BE49-F238E27FC236}">
                              <a16:creationId xmlns:a16="http://schemas.microsoft.com/office/drawing/2014/main" id="{57170489-BB5B-41C5-92D0-CA5770D919E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484" name="グループ化 483">
                        <a:extLst>
                          <a:ext uri="{FF2B5EF4-FFF2-40B4-BE49-F238E27FC236}">
                            <a16:creationId xmlns:a16="http://schemas.microsoft.com/office/drawing/2014/main" id="{0EF0B95E-835E-4FDD-91A0-261B4A34437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486" name="円/楕円 487">
                          <a:extLst>
                            <a:ext uri="{FF2B5EF4-FFF2-40B4-BE49-F238E27FC236}">
                              <a16:creationId xmlns:a16="http://schemas.microsoft.com/office/drawing/2014/main" id="{64F855E2-4025-48AC-839B-6E5D682912F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487" name="円/楕円 488">
                          <a:extLst>
                            <a:ext uri="{FF2B5EF4-FFF2-40B4-BE49-F238E27FC236}">
                              <a16:creationId xmlns:a16="http://schemas.microsoft.com/office/drawing/2014/main" id="{D00C7E23-DF9E-4612-9B8F-C4ECB46BF04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485" name="円/楕円 486">
                        <a:extLst>
                          <a:ext uri="{FF2B5EF4-FFF2-40B4-BE49-F238E27FC236}">
                            <a16:creationId xmlns:a16="http://schemas.microsoft.com/office/drawing/2014/main" id="{A6309D13-FBE1-406F-968A-FB55B9CFD5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77" name="円/楕円 479">
                      <a:extLst>
                        <a:ext uri="{FF2B5EF4-FFF2-40B4-BE49-F238E27FC236}">
                          <a16:creationId xmlns:a16="http://schemas.microsoft.com/office/drawing/2014/main" id="{B17C38A1-CCAD-4D0D-80E7-90C21FDF24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563292" y="2951321"/>
                      <a:ext cx="152660" cy="8369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8" name="円/楕円 480">
                      <a:extLst>
                        <a:ext uri="{FF2B5EF4-FFF2-40B4-BE49-F238E27FC236}">
                          <a16:creationId xmlns:a16="http://schemas.microsoft.com/office/drawing/2014/main" id="{EA41DAF3-8DD4-4614-9B63-6427D3D7E0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138169" y="2951321"/>
                      <a:ext cx="152660" cy="83694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79" name="円/楕円 472">
                      <a:extLst>
                        <a:ext uri="{FF2B5EF4-FFF2-40B4-BE49-F238E27FC236}">
                          <a16:creationId xmlns:a16="http://schemas.microsoft.com/office/drawing/2014/main" id="{F9AF2CF7-133B-46CF-9A5A-2EC6A4756FD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499857" y="2704001"/>
                      <a:ext cx="296131" cy="65506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0" name="円/楕円 473">
                      <a:extLst>
                        <a:ext uri="{FF2B5EF4-FFF2-40B4-BE49-F238E27FC236}">
                          <a16:creationId xmlns:a16="http://schemas.microsoft.com/office/drawing/2014/main" id="{EC8CEA07-2612-4798-9E2B-3495AEF332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63644" y="2704001"/>
                      <a:ext cx="296131" cy="65506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1" name="フリーフォーム: 図形 480">
                      <a:extLst>
                        <a:ext uri="{FF2B5EF4-FFF2-40B4-BE49-F238E27FC236}">
                          <a16:creationId xmlns:a16="http://schemas.microsoft.com/office/drawing/2014/main" id="{29D8AD45-54E5-49FB-A02C-68208DE3B4B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71593" y="3056054"/>
                      <a:ext cx="135252" cy="188028"/>
                    </a:xfrm>
                    <a:custGeom>
                      <a:avLst/>
                      <a:gdLst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  <a:gd name="connsiteX7" fmla="*/ 51484 w 168590"/>
                        <a:gd name="connsiteY7" fmla="*/ 11330 h 241869"/>
                        <a:gd name="connsiteX8" fmla="*/ 84295 w 168590"/>
                        <a:gd name="connsiteY8" fmla="*/ 18031 h 241869"/>
                        <a:gd name="connsiteX9" fmla="*/ 117107 w 168590"/>
                        <a:gd name="connsiteY9" fmla="*/ 11330 h 241869"/>
                        <a:gd name="connsiteX0" fmla="*/ 84295 w 175735"/>
                        <a:gd name="connsiteY0" fmla="*/ 18031 h 241869"/>
                        <a:gd name="connsiteX1" fmla="*/ 117107 w 175735"/>
                        <a:gd name="connsiteY1" fmla="*/ 11330 h 241869"/>
                        <a:gd name="connsiteX2" fmla="*/ 133718 w 175735"/>
                        <a:gd name="connsiteY2" fmla="*/ 0 h 241869"/>
                        <a:gd name="connsiteX3" fmla="*/ 145091 w 175735"/>
                        <a:gd name="connsiteY3" fmla="*/ 28432 h 241869"/>
                        <a:gd name="connsiteX4" fmla="*/ 168590 w 175735"/>
                        <a:gd name="connsiteY4" fmla="*/ 156595 h 241869"/>
                        <a:gd name="connsiteX5" fmla="*/ 84295 w 175735"/>
                        <a:gd name="connsiteY5" fmla="*/ 241869 h 241869"/>
                        <a:gd name="connsiteX6" fmla="*/ 0 w 175735"/>
                        <a:gd name="connsiteY6" fmla="*/ 156595 h 241869"/>
                        <a:gd name="connsiteX7" fmla="*/ 25880 w 175735"/>
                        <a:gd name="connsiteY7" fmla="*/ 28432 h 241869"/>
                        <a:gd name="connsiteX8" fmla="*/ 37274 w 175735"/>
                        <a:gd name="connsiteY8" fmla="*/ 1638 h 241869"/>
                        <a:gd name="connsiteX9" fmla="*/ 51484 w 175735"/>
                        <a:gd name="connsiteY9" fmla="*/ 11330 h 241869"/>
                        <a:gd name="connsiteX10" fmla="*/ 175735 w 175735"/>
                        <a:gd name="connsiteY10" fmla="*/ 109471 h 241869"/>
                        <a:gd name="connsiteX0" fmla="*/ 84295 w 168590"/>
                        <a:gd name="connsiteY0" fmla="*/ 18031 h 241869"/>
                        <a:gd name="connsiteX1" fmla="*/ 117107 w 168590"/>
                        <a:gd name="connsiteY1" fmla="*/ 11330 h 241869"/>
                        <a:gd name="connsiteX2" fmla="*/ 133718 w 168590"/>
                        <a:gd name="connsiteY2" fmla="*/ 0 h 241869"/>
                        <a:gd name="connsiteX3" fmla="*/ 145091 w 168590"/>
                        <a:gd name="connsiteY3" fmla="*/ 28432 h 241869"/>
                        <a:gd name="connsiteX4" fmla="*/ 168590 w 168590"/>
                        <a:gd name="connsiteY4" fmla="*/ 156595 h 241869"/>
                        <a:gd name="connsiteX5" fmla="*/ 84295 w 168590"/>
                        <a:gd name="connsiteY5" fmla="*/ 241869 h 241869"/>
                        <a:gd name="connsiteX6" fmla="*/ 0 w 168590"/>
                        <a:gd name="connsiteY6" fmla="*/ 156595 h 241869"/>
                        <a:gd name="connsiteX7" fmla="*/ 25880 w 168590"/>
                        <a:gd name="connsiteY7" fmla="*/ 28432 h 241869"/>
                        <a:gd name="connsiteX8" fmla="*/ 37274 w 168590"/>
                        <a:gd name="connsiteY8" fmla="*/ 1638 h 241869"/>
                        <a:gd name="connsiteX9" fmla="*/ 51484 w 168590"/>
                        <a:gd name="connsiteY9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8" fmla="*/ 51484 w 168590"/>
                        <a:gd name="connsiteY8" fmla="*/ 11330 h 241869"/>
                        <a:gd name="connsiteX0" fmla="*/ 117107 w 168590"/>
                        <a:gd name="connsiteY0" fmla="*/ 11330 h 241869"/>
                        <a:gd name="connsiteX1" fmla="*/ 133718 w 168590"/>
                        <a:gd name="connsiteY1" fmla="*/ 0 h 241869"/>
                        <a:gd name="connsiteX2" fmla="*/ 145091 w 168590"/>
                        <a:gd name="connsiteY2" fmla="*/ 28432 h 241869"/>
                        <a:gd name="connsiteX3" fmla="*/ 168590 w 168590"/>
                        <a:gd name="connsiteY3" fmla="*/ 156595 h 241869"/>
                        <a:gd name="connsiteX4" fmla="*/ 84295 w 168590"/>
                        <a:gd name="connsiteY4" fmla="*/ 241869 h 241869"/>
                        <a:gd name="connsiteX5" fmla="*/ 0 w 168590"/>
                        <a:gd name="connsiteY5" fmla="*/ 156595 h 241869"/>
                        <a:gd name="connsiteX6" fmla="*/ 25880 w 168590"/>
                        <a:gd name="connsiteY6" fmla="*/ 28432 h 241869"/>
                        <a:gd name="connsiteX7" fmla="*/ 37274 w 168590"/>
                        <a:gd name="connsiteY7" fmla="*/ 1638 h 241869"/>
                        <a:gd name="connsiteX0" fmla="*/ 133718 w 168590"/>
                        <a:gd name="connsiteY0" fmla="*/ 0 h 241869"/>
                        <a:gd name="connsiteX1" fmla="*/ 145091 w 168590"/>
                        <a:gd name="connsiteY1" fmla="*/ 28432 h 241869"/>
                        <a:gd name="connsiteX2" fmla="*/ 168590 w 168590"/>
                        <a:gd name="connsiteY2" fmla="*/ 156595 h 241869"/>
                        <a:gd name="connsiteX3" fmla="*/ 84295 w 168590"/>
                        <a:gd name="connsiteY3" fmla="*/ 241869 h 241869"/>
                        <a:gd name="connsiteX4" fmla="*/ 0 w 168590"/>
                        <a:gd name="connsiteY4" fmla="*/ 156595 h 241869"/>
                        <a:gd name="connsiteX5" fmla="*/ 25880 w 168590"/>
                        <a:gd name="connsiteY5" fmla="*/ 28432 h 241869"/>
                        <a:gd name="connsiteX6" fmla="*/ 37274 w 168590"/>
                        <a:gd name="connsiteY6" fmla="*/ 1638 h 24186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68590" h="241869">
                          <a:moveTo>
                            <a:pt x="133718" y="0"/>
                          </a:moveTo>
                          <a:lnTo>
                            <a:pt x="145091" y="28432"/>
                          </a:lnTo>
                          <a:cubicBezTo>
                            <a:pt x="159751" y="77796"/>
                            <a:pt x="168590" y="133047"/>
                            <a:pt x="168590" y="156595"/>
                          </a:cubicBezTo>
                          <a:cubicBezTo>
                            <a:pt x="168590" y="203691"/>
                            <a:pt x="130850" y="241869"/>
                            <a:pt x="84295" y="241869"/>
                          </a:cubicBezTo>
                          <a:cubicBezTo>
                            <a:pt x="37740" y="241869"/>
                            <a:pt x="0" y="203691"/>
                            <a:pt x="0" y="156595"/>
                          </a:cubicBezTo>
                          <a:cubicBezTo>
                            <a:pt x="0" y="133047"/>
                            <a:pt x="10031" y="77796"/>
                            <a:pt x="25880" y="28432"/>
                          </a:cubicBezTo>
                          <a:lnTo>
                            <a:pt x="37274" y="1638"/>
                          </a:lnTo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82" name="フリーフォーム: 図形 481">
                      <a:extLst>
                        <a:ext uri="{FF2B5EF4-FFF2-40B4-BE49-F238E27FC236}">
                          <a16:creationId xmlns:a16="http://schemas.microsoft.com/office/drawing/2014/main" id="{751687EE-A4C0-4E33-B96B-27E52BA2C78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803691" y="3360209"/>
                      <a:ext cx="285078" cy="61294"/>
                    </a:xfrm>
                    <a:custGeom>
                      <a:avLst/>
                      <a:gdLst>
                        <a:gd name="connsiteX0" fmla="*/ 0 w 485124"/>
                        <a:gd name="connsiteY0" fmla="*/ 0 h 247877"/>
                        <a:gd name="connsiteX1" fmla="*/ 16958 w 485124"/>
                        <a:gd name="connsiteY1" fmla="*/ 4041 h 247877"/>
                        <a:gd name="connsiteX2" fmla="*/ 242562 w 485124"/>
                        <a:gd name="connsiteY2" fmla="*/ 24039 h 247877"/>
                        <a:gd name="connsiteX3" fmla="*/ 468167 w 485124"/>
                        <a:gd name="connsiteY3" fmla="*/ 4041 h 247877"/>
                        <a:gd name="connsiteX4" fmla="*/ 485124 w 485124"/>
                        <a:gd name="connsiteY4" fmla="*/ 0 h 247877"/>
                        <a:gd name="connsiteX5" fmla="*/ 467238 w 485124"/>
                        <a:gd name="connsiteY5" fmla="*/ 92456 h 247877"/>
                        <a:gd name="connsiteX6" fmla="*/ 242562 w 485124"/>
                        <a:gd name="connsiteY6" fmla="*/ 247877 h 247877"/>
                        <a:gd name="connsiteX7" fmla="*/ 17886 w 485124"/>
                        <a:gd name="connsiteY7" fmla="*/ 92456 h 24787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485124" h="247877">
                          <a:moveTo>
                            <a:pt x="0" y="0"/>
                          </a:moveTo>
                          <a:lnTo>
                            <a:pt x="16958" y="4041"/>
                          </a:lnTo>
                          <a:cubicBezTo>
                            <a:pt x="86300" y="16918"/>
                            <a:pt x="162537" y="24039"/>
                            <a:pt x="242562" y="24039"/>
                          </a:cubicBezTo>
                          <a:cubicBezTo>
                            <a:pt x="322588" y="24039"/>
                            <a:pt x="398825" y="16918"/>
                            <a:pt x="468167" y="4041"/>
                          </a:cubicBezTo>
                          <a:lnTo>
                            <a:pt x="485124" y="0"/>
                          </a:lnTo>
                          <a:lnTo>
                            <a:pt x="467238" y="92456"/>
                          </a:lnTo>
                          <a:cubicBezTo>
                            <a:pt x="430221" y="183790"/>
                            <a:pt x="343563" y="247877"/>
                            <a:pt x="242562" y="247877"/>
                          </a:cubicBezTo>
                          <a:cubicBezTo>
                            <a:pt x="141562" y="247877"/>
                            <a:pt x="54903" y="183790"/>
                            <a:pt x="17886" y="92456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75" name="フリーフォーム: 図形 474">
                    <a:extLst>
                      <a:ext uri="{FF2B5EF4-FFF2-40B4-BE49-F238E27FC236}">
                        <a16:creationId xmlns:a16="http://schemas.microsoft.com/office/drawing/2014/main" id="{AC79253A-D36C-4F6A-8CAE-525B88C20ED6}"/>
                      </a:ext>
                    </a:extLst>
                  </p:cNvPr>
                  <p:cNvSpPr/>
                  <p:nvPr/>
                </p:nvSpPr>
                <p:spPr>
                  <a:xfrm>
                    <a:off x="1528449" y="1076326"/>
                    <a:ext cx="1071876" cy="598210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CC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18" name="四角形: 上の 2 つの角を丸める 358">
                  <a:extLst>
                    <a:ext uri="{FF2B5EF4-FFF2-40B4-BE49-F238E27FC236}">
                      <a16:creationId xmlns:a16="http://schemas.microsoft.com/office/drawing/2014/main" id="{FD3EA2D9-9023-475A-98BE-794AB0F4E73D}"/>
                    </a:ext>
                  </a:extLst>
                </p:cNvPr>
                <p:cNvSpPr/>
                <p:nvPr/>
              </p:nvSpPr>
              <p:spPr>
                <a:xfrm rot="2015421">
                  <a:off x="1364346" y="2583771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9" name="四角形: 上の 2 つの角を丸める 358">
                  <a:extLst>
                    <a:ext uri="{FF2B5EF4-FFF2-40B4-BE49-F238E27FC236}">
                      <a16:creationId xmlns:a16="http://schemas.microsoft.com/office/drawing/2014/main" id="{19AA8F19-C733-45FC-9B28-21AE89E6EF57}"/>
                    </a:ext>
                  </a:extLst>
                </p:cNvPr>
                <p:cNvSpPr/>
                <p:nvPr/>
              </p:nvSpPr>
              <p:spPr>
                <a:xfrm rot="19584579" flipH="1">
                  <a:off x="2516401" y="2583769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21" name="四角形: 上の 2 つの角を丸める 503">
                  <a:extLst>
                    <a:ext uri="{FF2B5EF4-FFF2-40B4-BE49-F238E27FC236}">
                      <a16:creationId xmlns:a16="http://schemas.microsoft.com/office/drawing/2014/main" id="{C8FBAE9E-45CC-4AC0-B675-94A7C0D0FEA5}"/>
                    </a:ext>
                  </a:extLst>
                </p:cNvPr>
                <p:cNvSpPr/>
                <p:nvPr/>
              </p:nvSpPr>
              <p:spPr>
                <a:xfrm rot="7022295">
                  <a:off x="2482458" y="2860864"/>
                  <a:ext cx="273640" cy="577179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0" fmla="*/ 150102 w 252711"/>
                    <a:gd name="connsiteY0" fmla="*/ 0 h 526156"/>
                    <a:gd name="connsiteX1" fmla="*/ 150102 w 252711"/>
                    <a:gd name="connsiteY1" fmla="*/ 0 h 526156"/>
                    <a:gd name="connsiteX2" fmla="*/ 252711 w 252711"/>
                    <a:gd name="connsiteY2" fmla="*/ 102609 h 526156"/>
                    <a:gd name="connsiteX3" fmla="*/ 252711 w 252711"/>
                    <a:gd name="connsiteY3" fmla="*/ 479843 h 526156"/>
                    <a:gd name="connsiteX4" fmla="*/ 252711 w 252711"/>
                    <a:gd name="connsiteY4" fmla="*/ 479843 h 526156"/>
                    <a:gd name="connsiteX5" fmla="*/ 47493 w 252711"/>
                    <a:gd name="connsiteY5" fmla="*/ 479843 h 526156"/>
                    <a:gd name="connsiteX6" fmla="*/ 0 w 252711"/>
                    <a:gd name="connsiteY6" fmla="*/ 526156 h 526156"/>
                    <a:gd name="connsiteX7" fmla="*/ 47493 w 252711"/>
                    <a:gd name="connsiteY7" fmla="*/ 102609 h 526156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102609 h 479843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05218 w 205218"/>
                    <a:gd name="connsiteY4" fmla="*/ 479843 h 537468"/>
                    <a:gd name="connsiteX5" fmla="*/ 2430 w 205218"/>
                    <a:gd name="connsiteY5" fmla="*/ 537468 h 537468"/>
                    <a:gd name="connsiteX6" fmla="*/ 0 w 205218"/>
                    <a:gd name="connsiteY6" fmla="*/ 102609 h 537468"/>
                    <a:gd name="connsiteX0" fmla="*/ 102609 w 205218"/>
                    <a:gd name="connsiteY0" fmla="*/ 0 h 543386"/>
                    <a:gd name="connsiteX1" fmla="*/ 102609 w 205218"/>
                    <a:gd name="connsiteY1" fmla="*/ 0 h 543386"/>
                    <a:gd name="connsiteX2" fmla="*/ 205218 w 205218"/>
                    <a:gd name="connsiteY2" fmla="*/ 102609 h 543386"/>
                    <a:gd name="connsiteX3" fmla="*/ 205218 w 205218"/>
                    <a:gd name="connsiteY3" fmla="*/ 479843 h 543386"/>
                    <a:gd name="connsiteX4" fmla="*/ 200858 w 205218"/>
                    <a:gd name="connsiteY4" fmla="*/ 543386 h 543386"/>
                    <a:gd name="connsiteX5" fmla="*/ 2430 w 205218"/>
                    <a:gd name="connsiteY5" fmla="*/ 537468 h 543386"/>
                    <a:gd name="connsiteX6" fmla="*/ 0 w 205218"/>
                    <a:gd name="connsiteY6" fmla="*/ 102609 h 543386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430 w 205218"/>
                    <a:gd name="connsiteY4" fmla="*/ 537468 h 537468"/>
                    <a:gd name="connsiteX5" fmla="*/ 0 w 205218"/>
                    <a:gd name="connsiteY5" fmla="*/ 102609 h 537468"/>
                    <a:gd name="connsiteX0" fmla="*/ 102609 w 224127"/>
                    <a:gd name="connsiteY0" fmla="*/ 0 h 537468"/>
                    <a:gd name="connsiteX1" fmla="*/ 102609 w 224127"/>
                    <a:gd name="connsiteY1" fmla="*/ 0 h 537468"/>
                    <a:gd name="connsiteX2" fmla="*/ 205218 w 224127"/>
                    <a:gd name="connsiteY2" fmla="*/ 102609 h 537468"/>
                    <a:gd name="connsiteX3" fmla="*/ 224127 w 224127"/>
                    <a:gd name="connsiteY3" fmla="*/ 521699 h 537468"/>
                    <a:gd name="connsiteX4" fmla="*/ 2430 w 224127"/>
                    <a:gd name="connsiteY4" fmla="*/ 537468 h 537468"/>
                    <a:gd name="connsiteX5" fmla="*/ 0 w 224127"/>
                    <a:gd name="connsiteY5" fmla="*/ 102609 h 537468"/>
                    <a:gd name="connsiteX0" fmla="*/ 102609 w 224127"/>
                    <a:gd name="connsiteY0" fmla="*/ 0 h 529524"/>
                    <a:gd name="connsiteX1" fmla="*/ 102609 w 224127"/>
                    <a:gd name="connsiteY1" fmla="*/ 0 h 529524"/>
                    <a:gd name="connsiteX2" fmla="*/ 205218 w 224127"/>
                    <a:gd name="connsiteY2" fmla="*/ 102609 h 529524"/>
                    <a:gd name="connsiteX3" fmla="*/ 224127 w 224127"/>
                    <a:gd name="connsiteY3" fmla="*/ 521699 h 529524"/>
                    <a:gd name="connsiteX4" fmla="*/ 17997 w 224127"/>
                    <a:gd name="connsiteY4" fmla="*/ 529524 h 529524"/>
                    <a:gd name="connsiteX5" fmla="*/ 0 w 224127"/>
                    <a:gd name="connsiteY5" fmla="*/ 102609 h 529524"/>
                    <a:gd name="connsiteX0" fmla="*/ 102609 w 238700"/>
                    <a:gd name="connsiteY0" fmla="*/ 0 h 529524"/>
                    <a:gd name="connsiteX1" fmla="*/ 102609 w 238700"/>
                    <a:gd name="connsiteY1" fmla="*/ 0 h 529524"/>
                    <a:gd name="connsiteX2" fmla="*/ 205218 w 238700"/>
                    <a:gd name="connsiteY2" fmla="*/ 102609 h 529524"/>
                    <a:gd name="connsiteX3" fmla="*/ 238700 w 238700"/>
                    <a:gd name="connsiteY3" fmla="*/ 511808 h 529524"/>
                    <a:gd name="connsiteX4" fmla="*/ 17997 w 238700"/>
                    <a:gd name="connsiteY4" fmla="*/ 529524 h 529524"/>
                    <a:gd name="connsiteX5" fmla="*/ 0 w 238700"/>
                    <a:gd name="connsiteY5" fmla="*/ 102609 h 529524"/>
                    <a:gd name="connsiteX0" fmla="*/ 114955 w 251046"/>
                    <a:gd name="connsiteY0" fmla="*/ 0 h 529524"/>
                    <a:gd name="connsiteX1" fmla="*/ 114955 w 251046"/>
                    <a:gd name="connsiteY1" fmla="*/ 0 h 529524"/>
                    <a:gd name="connsiteX2" fmla="*/ 217564 w 251046"/>
                    <a:gd name="connsiteY2" fmla="*/ 102609 h 529524"/>
                    <a:gd name="connsiteX3" fmla="*/ 251046 w 251046"/>
                    <a:gd name="connsiteY3" fmla="*/ 511808 h 529524"/>
                    <a:gd name="connsiteX4" fmla="*/ 30343 w 251046"/>
                    <a:gd name="connsiteY4" fmla="*/ 529524 h 529524"/>
                    <a:gd name="connsiteX5" fmla="*/ 0 w 251046"/>
                    <a:gd name="connsiteY5" fmla="*/ 145700 h 52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1046" h="529524">
                      <a:moveTo>
                        <a:pt x="114955" y="0"/>
                      </a:moveTo>
                      <a:lnTo>
                        <a:pt x="114955" y="0"/>
                      </a:lnTo>
                      <a:cubicBezTo>
                        <a:pt x="171624" y="0"/>
                        <a:pt x="217564" y="45940"/>
                        <a:pt x="217564" y="102609"/>
                      </a:cubicBezTo>
                      <a:lnTo>
                        <a:pt x="251046" y="511808"/>
                      </a:lnTo>
                      <a:lnTo>
                        <a:pt x="30343" y="529524"/>
                      </a:lnTo>
                      <a:lnTo>
                        <a:pt x="0" y="145700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27" name="グループ化 426">
                  <a:extLst>
                    <a:ext uri="{FF2B5EF4-FFF2-40B4-BE49-F238E27FC236}">
                      <a16:creationId xmlns:a16="http://schemas.microsoft.com/office/drawing/2014/main" id="{9D4E27F6-71F4-4C0A-BCFA-B676F982C892}"/>
                    </a:ext>
                  </a:extLst>
                </p:cNvPr>
                <p:cNvGrpSpPr/>
                <p:nvPr/>
              </p:nvGrpSpPr>
              <p:grpSpPr>
                <a:xfrm rot="381864">
                  <a:off x="1932186" y="2867715"/>
                  <a:ext cx="470223" cy="238584"/>
                  <a:chOff x="512012" y="2770464"/>
                  <a:chExt cx="893777" cy="408306"/>
                </a:xfrm>
              </p:grpSpPr>
              <p:sp>
                <p:nvSpPr>
                  <p:cNvPr id="449" name="四角形: 角を丸くする 448">
                    <a:extLst>
                      <a:ext uri="{FF2B5EF4-FFF2-40B4-BE49-F238E27FC236}">
                        <a16:creationId xmlns:a16="http://schemas.microsoft.com/office/drawing/2014/main" id="{CA1D3D87-3CF3-4598-AC9E-D81C6F1598C1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450" name="グループ化 449">
                    <a:extLst>
                      <a:ext uri="{FF2B5EF4-FFF2-40B4-BE49-F238E27FC236}">
                        <a16:creationId xmlns:a16="http://schemas.microsoft.com/office/drawing/2014/main" id="{C835FBFB-920A-4C9E-809E-1EC2CF839B15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461" name="四角形: 角を丸くする 506">
                      <a:extLst>
                        <a:ext uri="{FF2B5EF4-FFF2-40B4-BE49-F238E27FC236}">
                          <a16:creationId xmlns:a16="http://schemas.microsoft.com/office/drawing/2014/main" id="{EAD321DF-5AC7-42C1-B863-8717BD290CDD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2" name="四角形: 角を丸くする 455">
                      <a:extLst>
                        <a:ext uri="{FF2B5EF4-FFF2-40B4-BE49-F238E27FC236}">
                          <a16:creationId xmlns:a16="http://schemas.microsoft.com/office/drawing/2014/main" id="{E24E7AD0-70AD-46B8-AEB2-EF80BA7B5220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51" name="グループ化 450">
                    <a:extLst>
                      <a:ext uri="{FF2B5EF4-FFF2-40B4-BE49-F238E27FC236}">
                        <a16:creationId xmlns:a16="http://schemas.microsoft.com/office/drawing/2014/main" id="{541DAC07-F55E-44AE-9D3E-EDD51B7BF49B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459" name="四角形: 角を丸くする 506">
                      <a:extLst>
                        <a:ext uri="{FF2B5EF4-FFF2-40B4-BE49-F238E27FC236}">
                          <a16:creationId xmlns:a16="http://schemas.microsoft.com/office/drawing/2014/main" id="{0E421078-1A5D-4378-B90E-8A42CC90EC1C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60" name="四角形: 角を丸くする 455">
                      <a:extLst>
                        <a:ext uri="{FF2B5EF4-FFF2-40B4-BE49-F238E27FC236}">
                          <a16:creationId xmlns:a16="http://schemas.microsoft.com/office/drawing/2014/main" id="{0BA27219-6F2F-48B3-8F93-71A4B2B66C2A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52" name="グループ化 451">
                    <a:extLst>
                      <a:ext uri="{FF2B5EF4-FFF2-40B4-BE49-F238E27FC236}">
                        <a16:creationId xmlns:a16="http://schemas.microsoft.com/office/drawing/2014/main" id="{6B25F133-63CA-4116-A3B3-ED6755E6E67D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457" name="四角形: 角を丸くする 506">
                      <a:extLst>
                        <a:ext uri="{FF2B5EF4-FFF2-40B4-BE49-F238E27FC236}">
                          <a16:creationId xmlns:a16="http://schemas.microsoft.com/office/drawing/2014/main" id="{231B38E1-7F69-4E21-9F30-40484DB030C7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8" name="四角形: 角を丸くする 455">
                      <a:extLst>
                        <a:ext uri="{FF2B5EF4-FFF2-40B4-BE49-F238E27FC236}">
                          <a16:creationId xmlns:a16="http://schemas.microsoft.com/office/drawing/2014/main" id="{773AA490-0B21-4BBF-887D-B12D01A3B3EC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453" name="グループ化 452">
                    <a:extLst>
                      <a:ext uri="{FF2B5EF4-FFF2-40B4-BE49-F238E27FC236}">
                        <a16:creationId xmlns:a16="http://schemas.microsoft.com/office/drawing/2014/main" id="{ACB66ED7-DD79-4B2D-B546-518B10B0A5B3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455" name="四角形: 角を丸くする 506">
                      <a:extLst>
                        <a:ext uri="{FF2B5EF4-FFF2-40B4-BE49-F238E27FC236}">
                          <a16:creationId xmlns:a16="http://schemas.microsoft.com/office/drawing/2014/main" id="{E6C7FF71-28F7-4F8C-980A-31AE0325B04B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456" name="四角形: 角を丸くする 455">
                      <a:extLst>
                        <a:ext uri="{FF2B5EF4-FFF2-40B4-BE49-F238E27FC236}">
                          <a16:creationId xmlns:a16="http://schemas.microsoft.com/office/drawing/2014/main" id="{FBE7FBF3-19E8-47CA-9A40-EDB4E4DC3831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454" name="楕円 453">
                    <a:extLst>
                      <a:ext uri="{FF2B5EF4-FFF2-40B4-BE49-F238E27FC236}">
                        <a16:creationId xmlns:a16="http://schemas.microsoft.com/office/drawing/2014/main" id="{5788BC94-523D-4555-9584-E559242893C1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429" name="グループ化 428">
                  <a:extLst>
                    <a:ext uri="{FF2B5EF4-FFF2-40B4-BE49-F238E27FC236}">
                      <a16:creationId xmlns:a16="http://schemas.microsoft.com/office/drawing/2014/main" id="{33478803-5B4F-4C29-8B23-FB7A7E7D298B}"/>
                    </a:ext>
                  </a:extLst>
                </p:cNvPr>
                <p:cNvGrpSpPr/>
                <p:nvPr/>
              </p:nvGrpSpPr>
              <p:grpSpPr>
                <a:xfrm rot="19365346">
                  <a:off x="2002685" y="2631465"/>
                  <a:ext cx="224916" cy="410237"/>
                  <a:chOff x="3161486" y="3471945"/>
                  <a:chExt cx="513532" cy="826769"/>
                </a:xfrm>
              </p:grpSpPr>
              <p:sp>
                <p:nvSpPr>
                  <p:cNvPr id="445" name="四角形: 角を丸くする 444">
                    <a:extLst>
                      <a:ext uri="{FF2B5EF4-FFF2-40B4-BE49-F238E27FC236}">
                        <a16:creationId xmlns:a16="http://schemas.microsoft.com/office/drawing/2014/main" id="{F9032393-556A-4714-B6CD-43B9871FCAB8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6" name="四角形: 角を丸くする 445">
                    <a:extLst>
                      <a:ext uri="{FF2B5EF4-FFF2-40B4-BE49-F238E27FC236}">
                        <a16:creationId xmlns:a16="http://schemas.microsoft.com/office/drawing/2014/main" id="{BDDBC92A-0F2B-4A20-B2AA-9F01D7A3E2B2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7" name="四角形: 角を丸くする 446">
                    <a:extLst>
                      <a:ext uri="{FF2B5EF4-FFF2-40B4-BE49-F238E27FC236}">
                        <a16:creationId xmlns:a16="http://schemas.microsoft.com/office/drawing/2014/main" id="{E8663069-1A71-455B-8A19-AB087299A401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8" name="四角形: 角を丸くする 447">
                    <a:extLst>
                      <a:ext uri="{FF2B5EF4-FFF2-40B4-BE49-F238E27FC236}">
                        <a16:creationId xmlns:a16="http://schemas.microsoft.com/office/drawing/2014/main" id="{4131CE9F-6F29-46C9-B349-9F8318448DC4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438" name="四角形: 角を丸くする 455">
                  <a:extLst>
                    <a:ext uri="{FF2B5EF4-FFF2-40B4-BE49-F238E27FC236}">
                      <a16:creationId xmlns:a16="http://schemas.microsoft.com/office/drawing/2014/main" id="{702B2610-C0C2-4927-98EE-C09AB7033235}"/>
                    </a:ext>
                  </a:extLst>
                </p:cNvPr>
                <p:cNvSpPr/>
                <p:nvPr/>
              </p:nvSpPr>
              <p:spPr>
                <a:xfrm rot="2260007">
                  <a:off x="2098737" y="3000140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9" name="四角形: 角を丸くする 455">
                  <a:extLst>
                    <a:ext uri="{FF2B5EF4-FFF2-40B4-BE49-F238E27FC236}">
                      <a16:creationId xmlns:a16="http://schemas.microsoft.com/office/drawing/2014/main" id="{515727D7-BF01-4AD9-A66E-D7040CD33CB8}"/>
                    </a:ext>
                  </a:extLst>
                </p:cNvPr>
                <p:cNvSpPr/>
                <p:nvPr/>
              </p:nvSpPr>
              <p:spPr>
                <a:xfrm rot="4204350">
                  <a:off x="2067589" y="2943039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0" name="四角形: 上の 2 つの角を丸める 529">
                  <a:extLst>
                    <a:ext uri="{FF2B5EF4-FFF2-40B4-BE49-F238E27FC236}">
                      <a16:creationId xmlns:a16="http://schemas.microsoft.com/office/drawing/2014/main" id="{324AFEC3-11D5-4256-A40E-B449A906F44B}"/>
                    </a:ext>
                  </a:extLst>
                </p:cNvPr>
                <p:cNvSpPr/>
                <p:nvPr/>
              </p:nvSpPr>
              <p:spPr>
                <a:xfrm rot="14211595">
                  <a:off x="1323723" y="2864466"/>
                  <a:ext cx="254536" cy="533640"/>
                </a:xfrm>
                <a:custGeom>
                  <a:avLst/>
                  <a:gdLst>
                    <a:gd name="connsiteX0" fmla="*/ 100259 w 200517"/>
                    <a:gd name="connsiteY0" fmla="*/ 0 h 399430"/>
                    <a:gd name="connsiteX1" fmla="*/ 100259 w 200517"/>
                    <a:gd name="connsiteY1" fmla="*/ 0 h 399430"/>
                    <a:gd name="connsiteX2" fmla="*/ 200518 w 200517"/>
                    <a:gd name="connsiteY2" fmla="*/ 100259 h 399430"/>
                    <a:gd name="connsiteX3" fmla="*/ 200517 w 200517"/>
                    <a:gd name="connsiteY3" fmla="*/ 399430 h 399430"/>
                    <a:gd name="connsiteX4" fmla="*/ 200517 w 200517"/>
                    <a:gd name="connsiteY4" fmla="*/ 399430 h 399430"/>
                    <a:gd name="connsiteX5" fmla="*/ 0 w 200517"/>
                    <a:gd name="connsiteY5" fmla="*/ 399430 h 399430"/>
                    <a:gd name="connsiteX6" fmla="*/ 0 w 200517"/>
                    <a:gd name="connsiteY6" fmla="*/ 399430 h 399430"/>
                    <a:gd name="connsiteX7" fmla="*/ 0 w 200517"/>
                    <a:gd name="connsiteY7" fmla="*/ 100259 h 399430"/>
                    <a:gd name="connsiteX8" fmla="*/ 100259 w 200517"/>
                    <a:gd name="connsiteY8" fmla="*/ 0 h 399430"/>
                    <a:gd name="connsiteX0" fmla="*/ 100259 w 298483"/>
                    <a:gd name="connsiteY0" fmla="*/ 50416 h 449846"/>
                    <a:gd name="connsiteX1" fmla="*/ 100259 w 298483"/>
                    <a:gd name="connsiteY1" fmla="*/ 50416 h 449846"/>
                    <a:gd name="connsiteX2" fmla="*/ 296552 w 298483"/>
                    <a:gd name="connsiteY2" fmla="*/ 2544 h 449846"/>
                    <a:gd name="connsiteX3" fmla="*/ 200518 w 298483"/>
                    <a:gd name="connsiteY3" fmla="*/ 150675 h 449846"/>
                    <a:gd name="connsiteX4" fmla="*/ 200517 w 298483"/>
                    <a:gd name="connsiteY4" fmla="*/ 449846 h 449846"/>
                    <a:gd name="connsiteX5" fmla="*/ 200517 w 298483"/>
                    <a:gd name="connsiteY5" fmla="*/ 449846 h 449846"/>
                    <a:gd name="connsiteX6" fmla="*/ 0 w 298483"/>
                    <a:gd name="connsiteY6" fmla="*/ 449846 h 449846"/>
                    <a:gd name="connsiteX7" fmla="*/ 0 w 298483"/>
                    <a:gd name="connsiteY7" fmla="*/ 449846 h 449846"/>
                    <a:gd name="connsiteX8" fmla="*/ 0 w 298483"/>
                    <a:gd name="connsiteY8" fmla="*/ 150675 h 449846"/>
                    <a:gd name="connsiteX9" fmla="*/ 100259 w 298483"/>
                    <a:gd name="connsiteY9" fmla="*/ 50416 h 449846"/>
                    <a:gd name="connsiteX0" fmla="*/ 296552 w 387992"/>
                    <a:gd name="connsiteY0" fmla="*/ 0 h 447302"/>
                    <a:gd name="connsiteX1" fmla="*/ 200518 w 387992"/>
                    <a:gd name="connsiteY1" fmla="*/ 148131 h 447302"/>
                    <a:gd name="connsiteX2" fmla="*/ 200517 w 387992"/>
                    <a:gd name="connsiteY2" fmla="*/ 447302 h 447302"/>
                    <a:gd name="connsiteX3" fmla="*/ 200517 w 387992"/>
                    <a:gd name="connsiteY3" fmla="*/ 447302 h 447302"/>
                    <a:gd name="connsiteX4" fmla="*/ 0 w 387992"/>
                    <a:gd name="connsiteY4" fmla="*/ 447302 h 447302"/>
                    <a:gd name="connsiteX5" fmla="*/ 0 w 387992"/>
                    <a:gd name="connsiteY5" fmla="*/ 447302 h 447302"/>
                    <a:gd name="connsiteX6" fmla="*/ 0 w 387992"/>
                    <a:gd name="connsiteY6" fmla="*/ 148131 h 447302"/>
                    <a:gd name="connsiteX7" fmla="*/ 100259 w 387992"/>
                    <a:gd name="connsiteY7" fmla="*/ 47872 h 447302"/>
                    <a:gd name="connsiteX8" fmla="*/ 100259 w 387992"/>
                    <a:gd name="connsiteY8" fmla="*/ 47872 h 447302"/>
                    <a:gd name="connsiteX9" fmla="*/ 387992 w 387992"/>
                    <a:gd name="connsiteY9" fmla="*/ 91440 h 447302"/>
                    <a:gd name="connsiteX0" fmla="*/ 296552 w 298483"/>
                    <a:gd name="connsiteY0" fmla="*/ 0 h 447302"/>
                    <a:gd name="connsiteX1" fmla="*/ 200518 w 298483"/>
                    <a:gd name="connsiteY1" fmla="*/ 148131 h 447302"/>
                    <a:gd name="connsiteX2" fmla="*/ 200517 w 298483"/>
                    <a:gd name="connsiteY2" fmla="*/ 447302 h 447302"/>
                    <a:gd name="connsiteX3" fmla="*/ 200517 w 298483"/>
                    <a:gd name="connsiteY3" fmla="*/ 447302 h 447302"/>
                    <a:gd name="connsiteX4" fmla="*/ 0 w 298483"/>
                    <a:gd name="connsiteY4" fmla="*/ 447302 h 447302"/>
                    <a:gd name="connsiteX5" fmla="*/ 0 w 298483"/>
                    <a:gd name="connsiteY5" fmla="*/ 447302 h 447302"/>
                    <a:gd name="connsiteX6" fmla="*/ 0 w 298483"/>
                    <a:gd name="connsiteY6" fmla="*/ 148131 h 447302"/>
                    <a:gd name="connsiteX7" fmla="*/ 100259 w 298483"/>
                    <a:gd name="connsiteY7" fmla="*/ 47872 h 447302"/>
                    <a:gd name="connsiteX8" fmla="*/ 100259 w 298483"/>
                    <a:gd name="connsiteY8" fmla="*/ 47872 h 447302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4554"/>
                    <a:gd name="connsiteY0" fmla="*/ 100259 h 438268"/>
                    <a:gd name="connsiteX1" fmla="*/ 200517 w 204554"/>
                    <a:gd name="connsiteY1" fmla="*/ 399430 h 438268"/>
                    <a:gd name="connsiteX2" fmla="*/ 204554 w 204554"/>
                    <a:gd name="connsiteY2" fmla="*/ 438268 h 438268"/>
                    <a:gd name="connsiteX3" fmla="*/ 0 w 204554"/>
                    <a:gd name="connsiteY3" fmla="*/ 399430 h 438268"/>
                    <a:gd name="connsiteX4" fmla="*/ 0 w 204554"/>
                    <a:gd name="connsiteY4" fmla="*/ 399430 h 438268"/>
                    <a:gd name="connsiteX5" fmla="*/ 0 w 204554"/>
                    <a:gd name="connsiteY5" fmla="*/ 100259 h 438268"/>
                    <a:gd name="connsiteX6" fmla="*/ 100259 w 204554"/>
                    <a:gd name="connsiteY6" fmla="*/ 0 h 438268"/>
                    <a:gd name="connsiteX7" fmla="*/ 100259 w 204554"/>
                    <a:gd name="connsiteY7" fmla="*/ 0 h 438268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0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100259 h 399430"/>
                    <a:gd name="connsiteX5" fmla="*/ 100259 w 200518"/>
                    <a:gd name="connsiteY5" fmla="*/ 0 h 399430"/>
                    <a:gd name="connsiteX6" fmla="*/ 100259 w 200518"/>
                    <a:gd name="connsiteY6" fmla="*/ 0 h 399430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399430 h 455205"/>
                    <a:gd name="connsiteX4" fmla="*/ 0 w 200518"/>
                    <a:gd name="connsiteY4" fmla="*/ 100259 h 455205"/>
                    <a:gd name="connsiteX5" fmla="*/ 100259 w 200518"/>
                    <a:gd name="connsiteY5" fmla="*/ 0 h 455205"/>
                    <a:gd name="connsiteX6" fmla="*/ 100259 w 200518"/>
                    <a:gd name="connsiteY6" fmla="*/ 0 h 455205"/>
                    <a:gd name="connsiteX0" fmla="*/ 208016 w 208016"/>
                    <a:gd name="connsiteY0" fmla="*/ 100259 h 455205"/>
                    <a:gd name="connsiteX1" fmla="*/ 207986 w 208016"/>
                    <a:gd name="connsiteY1" fmla="*/ 455205 h 455205"/>
                    <a:gd name="connsiteX2" fmla="*/ 7498 w 208016"/>
                    <a:gd name="connsiteY2" fmla="*/ 399430 h 455205"/>
                    <a:gd name="connsiteX3" fmla="*/ 0 w 208016"/>
                    <a:gd name="connsiteY3" fmla="*/ 436118 h 455205"/>
                    <a:gd name="connsiteX4" fmla="*/ 7498 w 208016"/>
                    <a:gd name="connsiteY4" fmla="*/ 100259 h 455205"/>
                    <a:gd name="connsiteX5" fmla="*/ 107757 w 208016"/>
                    <a:gd name="connsiteY5" fmla="*/ 0 h 455205"/>
                    <a:gd name="connsiteX6" fmla="*/ 107757 w 208016"/>
                    <a:gd name="connsiteY6" fmla="*/ 0 h 455205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100259 h 455205"/>
                    <a:gd name="connsiteX4" fmla="*/ 100259 w 200518"/>
                    <a:gd name="connsiteY4" fmla="*/ 0 h 455205"/>
                    <a:gd name="connsiteX5" fmla="*/ 100259 w 200518"/>
                    <a:gd name="connsiteY5" fmla="*/ 0 h 455205"/>
                    <a:gd name="connsiteX0" fmla="*/ 214623 w 214623"/>
                    <a:gd name="connsiteY0" fmla="*/ 100259 h 455205"/>
                    <a:gd name="connsiteX1" fmla="*/ 214593 w 214623"/>
                    <a:gd name="connsiteY1" fmla="*/ 455205 h 455205"/>
                    <a:gd name="connsiteX2" fmla="*/ 0 w 214623"/>
                    <a:gd name="connsiteY2" fmla="*/ 441811 h 455205"/>
                    <a:gd name="connsiteX3" fmla="*/ 14105 w 214623"/>
                    <a:gd name="connsiteY3" fmla="*/ 100259 h 455205"/>
                    <a:gd name="connsiteX4" fmla="*/ 114364 w 214623"/>
                    <a:gd name="connsiteY4" fmla="*/ 0 h 455205"/>
                    <a:gd name="connsiteX5" fmla="*/ 114364 w 214623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3520" h="455205">
                      <a:moveTo>
                        <a:pt x="233520" y="169950"/>
                      </a:moveTo>
                      <a:lnTo>
                        <a:pt x="214593" y="455205"/>
                      </a:lnTo>
                      <a:lnTo>
                        <a:pt x="0" y="441811"/>
                      </a:lnTo>
                      <a:lnTo>
                        <a:pt x="14105" y="100259"/>
                      </a:lnTo>
                      <a:cubicBezTo>
                        <a:pt x="14105" y="44887"/>
                        <a:pt x="58992" y="0"/>
                        <a:pt x="114364" y="0"/>
                      </a:cubicBezTo>
                      <a:lnTo>
                        <a:pt x="114364" y="0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41" name="グループ化 440">
                  <a:extLst>
                    <a:ext uri="{FF2B5EF4-FFF2-40B4-BE49-F238E27FC236}">
                      <a16:creationId xmlns:a16="http://schemas.microsoft.com/office/drawing/2014/main" id="{77EC4E58-086D-4344-98BC-5BA0DADE60EE}"/>
                    </a:ext>
                  </a:extLst>
                </p:cNvPr>
                <p:cNvGrpSpPr/>
                <p:nvPr/>
              </p:nvGrpSpPr>
              <p:grpSpPr>
                <a:xfrm rot="253437">
                  <a:off x="1447950" y="2626874"/>
                  <a:ext cx="536347" cy="485664"/>
                  <a:chOff x="7284540" y="2638033"/>
                  <a:chExt cx="536347" cy="485664"/>
                </a:xfrm>
              </p:grpSpPr>
              <p:sp>
                <p:nvSpPr>
                  <p:cNvPr id="442" name="フリーフォーム: 図形 441">
                    <a:extLst>
                      <a:ext uri="{FF2B5EF4-FFF2-40B4-BE49-F238E27FC236}">
                        <a16:creationId xmlns:a16="http://schemas.microsoft.com/office/drawing/2014/main" id="{09317DB9-0511-4D38-8E87-063868E0AEDE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623309" y="2770975"/>
                    <a:ext cx="303489" cy="37606"/>
                  </a:xfrm>
                  <a:custGeom>
                    <a:avLst/>
                    <a:gdLst>
                      <a:gd name="connsiteX0" fmla="*/ 50813 w 629558"/>
                      <a:gd name="connsiteY0" fmla="*/ 0 h 78009"/>
                      <a:gd name="connsiteX1" fmla="*/ 578745 w 629558"/>
                      <a:gd name="connsiteY1" fmla="*/ 0 h 78009"/>
                      <a:gd name="connsiteX2" fmla="*/ 629558 w 629558"/>
                      <a:gd name="connsiteY2" fmla="*/ 50813 h 78009"/>
                      <a:gd name="connsiteX3" fmla="*/ 629558 w 629558"/>
                      <a:gd name="connsiteY3" fmla="*/ 78009 h 78009"/>
                      <a:gd name="connsiteX4" fmla="*/ 0 w 629558"/>
                      <a:gd name="connsiteY4" fmla="*/ 78009 h 78009"/>
                      <a:gd name="connsiteX5" fmla="*/ 0 w 629558"/>
                      <a:gd name="connsiteY5" fmla="*/ 50813 h 78009"/>
                      <a:gd name="connsiteX6" fmla="*/ 50813 w 629558"/>
                      <a:gd name="connsiteY6" fmla="*/ 0 h 78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29558" h="78009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78009"/>
                        </a:lnTo>
                        <a:lnTo>
                          <a:pt x="0" y="78009"/>
                        </a:ln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3" name="フリーフォーム: 図形 442">
                    <a:extLst>
                      <a:ext uri="{FF2B5EF4-FFF2-40B4-BE49-F238E27FC236}">
                        <a16:creationId xmlns:a16="http://schemas.microsoft.com/office/drawing/2014/main" id="{70D350F8-917E-44E9-925C-CFF791EC88B6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400969" y="2681285"/>
                    <a:ext cx="303489" cy="536347"/>
                  </a:xfrm>
                  <a:custGeom>
                    <a:avLst/>
                    <a:gdLst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207317 w 629558"/>
                      <a:gd name="connsiteY11" fmla="*/ 304874 h 1112600"/>
                      <a:gd name="connsiteX12" fmla="*/ 152437 w 629558"/>
                      <a:gd name="connsiteY12" fmla="*/ 304874 h 1112600"/>
                      <a:gd name="connsiteX13" fmla="*/ 0 w 629558"/>
                      <a:gd name="connsiteY13" fmla="*/ 152437 h 1112600"/>
                      <a:gd name="connsiteX14" fmla="*/ 0 w 629558"/>
                      <a:gd name="connsiteY14" fmla="*/ 50813 h 1112600"/>
                      <a:gd name="connsiteX15" fmla="*/ 50813 w 629558"/>
                      <a:gd name="connsiteY15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152437 w 629558"/>
                      <a:gd name="connsiteY11" fmla="*/ 304874 h 1112600"/>
                      <a:gd name="connsiteX12" fmla="*/ 0 w 629558"/>
                      <a:gd name="connsiteY12" fmla="*/ 152437 h 1112600"/>
                      <a:gd name="connsiteX13" fmla="*/ 0 w 629558"/>
                      <a:gd name="connsiteY13" fmla="*/ 50813 h 1112600"/>
                      <a:gd name="connsiteX14" fmla="*/ 50813 w 629558"/>
                      <a:gd name="connsiteY14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9534 w 629558"/>
                      <a:gd name="connsiteY5" fmla="*/ 322482 h 1112600"/>
                      <a:gd name="connsiteX6" fmla="*/ 429534 w 629558"/>
                      <a:gd name="connsiteY6" fmla="*/ 997845 h 1112600"/>
                      <a:gd name="connsiteX7" fmla="*/ 314779 w 629558"/>
                      <a:gd name="connsiteY7" fmla="*/ 1112600 h 1112600"/>
                      <a:gd name="connsiteX8" fmla="*/ 200024 w 629558"/>
                      <a:gd name="connsiteY8" fmla="*/ 997845 h 1112600"/>
                      <a:gd name="connsiteX9" fmla="*/ 200024 w 629558"/>
                      <a:gd name="connsiteY9" fmla="*/ 322482 h 1112600"/>
                      <a:gd name="connsiteX10" fmla="*/ 152437 w 629558"/>
                      <a:gd name="connsiteY10" fmla="*/ 304874 h 1112600"/>
                      <a:gd name="connsiteX11" fmla="*/ 0 w 629558"/>
                      <a:gd name="connsiteY11" fmla="*/ 152437 h 1112600"/>
                      <a:gd name="connsiteX12" fmla="*/ 0 w 629558"/>
                      <a:gd name="connsiteY12" fmla="*/ 50813 h 1112600"/>
                      <a:gd name="connsiteX13" fmla="*/ 50813 w 629558"/>
                      <a:gd name="connsiteY13" fmla="*/ 0 h 1112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29558" h="1112600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152437"/>
                        </a:lnTo>
                        <a:cubicBezTo>
                          <a:pt x="629558" y="236626"/>
                          <a:pt x="561310" y="304874"/>
                          <a:pt x="477121" y="304874"/>
                        </a:cubicBezTo>
                        <a:lnTo>
                          <a:pt x="429534" y="322482"/>
                        </a:lnTo>
                        <a:lnTo>
                          <a:pt x="429534" y="997845"/>
                        </a:lnTo>
                        <a:cubicBezTo>
                          <a:pt x="429534" y="1061222"/>
                          <a:pt x="378156" y="1112600"/>
                          <a:pt x="314779" y="1112600"/>
                        </a:cubicBezTo>
                        <a:cubicBezTo>
                          <a:pt x="251402" y="1112600"/>
                          <a:pt x="200024" y="1061222"/>
                          <a:pt x="200024" y="997845"/>
                        </a:cubicBezTo>
                        <a:lnTo>
                          <a:pt x="200024" y="322482"/>
                        </a:lnTo>
                        <a:lnTo>
                          <a:pt x="152437" y="304874"/>
                        </a:lnTo>
                        <a:cubicBezTo>
                          <a:pt x="68248" y="304874"/>
                          <a:pt x="0" y="236626"/>
                          <a:pt x="0" y="152437"/>
                        </a:cubicBez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4" name="フリーフォーム: 図形 443">
                    <a:extLst>
                      <a:ext uri="{FF2B5EF4-FFF2-40B4-BE49-F238E27FC236}">
                        <a16:creationId xmlns:a16="http://schemas.microsoft.com/office/drawing/2014/main" id="{2EF07BF2-6CCC-488C-9E72-D22CA3711B8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7435216" y="2861887"/>
                    <a:ext cx="262880" cy="261810"/>
                  </a:xfrm>
                  <a:custGeom>
                    <a:avLst/>
                    <a:gdLst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372385 w 805317"/>
                      <a:gd name="connsiteY3" fmla="*/ 0 h 802037"/>
                      <a:gd name="connsiteX4" fmla="*/ 700786 w 805317"/>
                      <a:gd name="connsiteY4" fmla="*/ 0 h 802037"/>
                      <a:gd name="connsiteX5" fmla="*/ 805317 w 805317"/>
                      <a:gd name="connsiteY5" fmla="*/ 104531 h 802037"/>
                      <a:gd name="connsiteX6" fmla="*/ 805316 w 805317"/>
                      <a:gd name="connsiteY6" fmla="*/ 104531 h 802037"/>
                      <a:gd name="connsiteX7" fmla="*/ 741473 w 805317"/>
                      <a:gd name="connsiteY7" fmla="*/ 200847 h 802037"/>
                      <a:gd name="connsiteX8" fmla="*/ 730490 w 805317"/>
                      <a:gd name="connsiteY8" fmla="*/ 203065 h 802037"/>
                      <a:gd name="connsiteX9" fmla="*/ 738828 w 805317"/>
                      <a:gd name="connsiteY9" fmla="*/ 204748 h 802037"/>
                      <a:gd name="connsiteX10" fmla="*/ 802671 w 805317"/>
                      <a:gd name="connsiteY10" fmla="*/ 301065 h 802037"/>
                      <a:gd name="connsiteX11" fmla="*/ 802670 w 805317"/>
                      <a:gd name="connsiteY11" fmla="*/ 301064 h 802037"/>
                      <a:gd name="connsiteX12" fmla="*/ 738827 w 805317"/>
                      <a:gd name="connsiteY12" fmla="*/ 397381 h 802037"/>
                      <a:gd name="connsiteX13" fmla="*/ 718897 w 805317"/>
                      <a:gd name="connsiteY13" fmla="*/ 401404 h 802037"/>
                      <a:gd name="connsiteX14" fmla="*/ 729401 w 805317"/>
                      <a:gd name="connsiteY14" fmla="*/ 403525 h 802037"/>
                      <a:gd name="connsiteX15" fmla="*/ 793244 w 805317"/>
                      <a:gd name="connsiteY15" fmla="*/ 499842 h 802037"/>
                      <a:gd name="connsiteX16" fmla="*/ 793243 w 805317"/>
                      <a:gd name="connsiteY16" fmla="*/ 499841 h 802037"/>
                      <a:gd name="connsiteX17" fmla="*/ 729400 w 805317"/>
                      <a:gd name="connsiteY17" fmla="*/ 596158 h 802037"/>
                      <a:gd name="connsiteX18" fmla="*/ 711705 w 805317"/>
                      <a:gd name="connsiteY18" fmla="*/ 599730 h 802037"/>
                      <a:gd name="connsiteX19" fmla="*/ 716963 w 805317"/>
                      <a:gd name="connsiteY19" fmla="*/ 600792 h 802037"/>
                      <a:gd name="connsiteX20" fmla="*/ 780806 w 805317"/>
                      <a:gd name="connsiteY20" fmla="*/ 697108 h 802037"/>
                      <a:gd name="connsiteX21" fmla="*/ 780805 w 805317"/>
                      <a:gd name="connsiteY21" fmla="*/ 697108 h 802037"/>
                      <a:gd name="connsiteX22" fmla="*/ 676274 w 805317"/>
                      <a:gd name="connsiteY22" fmla="*/ 801639 h 802037"/>
                      <a:gd name="connsiteX23" fmla="*/ 410797 w 805317"/>
                      <a:gd name="connsiteY23" fmla="*/ 801638 h 802037"/>
                      <a:gd name="connsiteX24" fmla="*/ 406839 w 805317"/>
                      <a:gd name="connsiteY24" fmla="*/ 802037 h 802037"/>
                      <a:gd name="connsiteX25" fmla="*/ 298829 w 805317"/>
                      <a:gd name="connsiteY25" fmla="*/ 802037 h 802037"/>
                      <a:gd name="connsiteX26" fmla="*/ 0 w 805317"/>
                      <a:gd name="connsiteY26" fmla="*/ 503208 h 802037"/>
                      <a:gd name="connsiteX27" fmla="*/ 0 w 805317"/>
                      <a:gd name="connsiteY27" fmla="*/ 299923 h 802037"/>
                      <a:gd name="connsiteX28" fmla="*/ 182511 w 805317"/>
                      <a:gd name="connsiteY28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700786 w 805317"/>
                      <a:gd name="connsiteY3" fmla="*/ 0 h 802037"/>
                      <a:gd name="connsiteX4" fmla="*/ 805317 w 805317"/>
                      <a:gd name="connsiteY4" fmla="*/ 104531 h 802037"/>
                      <a:gd name="connsiteX5" fmla="*/ 805316 w 805317"/>
                      <a:gd name="connsiteY5" fmla="*/ 104531 h 802037"/>
                      <a:gd name="connsiteX6" fmla="*/ 741473 w 805317"/>
                      <a:gd name="connsiteY6" fmla="*/ 200847 h 802037"/>
                      <a:gd name="connsiteX7" fmla="*/ 730490 w 805317"/>
                      <a:gd name="connsiteY7" fmla="*/ 203065 h 802037"/>
                      <a:gd name="connsiteX8" fmla="*/ 738828 w 805317"/>
                      <a:gd name="connsiteY8" fmla="*/ 204748 h 802037"/>
                      <a:gd name="connsiteX9" fmla="*/ 802671 w 805317"/>
                      <a:gd name="connsiteY9" fmla="*/ 301065 h 802037"/>
                      <a:gd name="connsiteX10" fmla="*/ 802670 w 805317"/>
                      <a:gd name="connsiteY10" fmla="*/ 301064 h 802037"/>
                      <a:gd name="connsiteX11" fmla="*/ 738827 w 805317"/>
                      <a:gd name="connsiteY11" fmla="*/ 397381 h 802037"/>
                      <a:gd name="connsiteX12" fmla="*/ 718897 w 805317"/>
                      <a:gd name="connsiteY12" fmla="*/ 401404 h 802037"/>
                      <a:gd name="connsiteX13" fmla="*/ 729401 w 805317"/>
                      <a:gd name="connsiteY13" fmla="*/ 403525 h 802037"/>
                      <a:gd name="connsiteX14" fmla="*/ 793244 w 805317"/>
                      <a:gd name="connsiteY14" fmla="*/ 499842 h 802037"/>
                      <a:gd name="connsiteX15" fmla="*/ 793243 w 805317"/>
                      <a:gd name="connsiteY15" fmla="*/ 499841 h 802037"/>
                      <a:gd name="connsiteX16" fmla="*/ 729400 w 805317"/>
                      <a:gd name="connsiteY16" fmla="*/ 596158 h 802037"/>
                      <a:gd name="connsiteX17" fmla="*/ 711705 w 805317"/>
                      <a:gd name="connsiteY17" fmla="*/ 599730 h 802037"/>
                      <a:gd name="connsiteX18" fmla="*/ 716963 w 805317"/>
                      <a:gd name="connsiteY18" fmla="*/ 600792 h 802037"/>
                      <a:gd name="connsiteX19" fmla="*/ 780806 w 805317"/>
                      <a:gd name="connsiteY19" fmla="*/ 697108 h 802037"/>
                      <a:gd name="connsiteX20" fmla="*/ 780805 w 805317"/>
                      <a:gd name="connsiteY20" fmla="*/ 697108 h 802037"/>
                      <a:gd name="connsiteX21" fmla="*/ 676274 w 805317"/>
                      <a:gd name="connsiteY21" fmla="*/ 801639 h 802037"/>
                      <a:gd name="connsiteX22" fmla="*/ 410797 w 805317"/>
                      <a:gd name="connsiteY22" fmla="*/ 801638 h 802037"/>
                      <a:gd name="connsiteX23" fmla="*/ 406839 w 805317"/>
                      <a:gd name="connsiteY23" fmla="*/ 802037 h 802037"/>
                      <a:gd name="connsiteX24" fmla="*/ 298829 w 805317"/>
                      <a:gd name="connsiteY24" fmla="*/ 802037 h 802037"/>
                      <a:gd name="connsiteX25" fmla="*/ 0 w 805317"/>
                      <a:gd name="connsiteY25" fmla="*/ 503208 h 802037"/>
                      <a:gd name="connsiteX26" fmla="*/ 0 w 805317"/>
                      <a:gd name="connsiteY26" fmla="*/ 299923 h 802037"/>
                      <a:gd name="connsiteX27" fmla="*/ 182511 w 805317"/>
                      <a:gd name="connsiteY27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406839 w 805317"/>
                      <a:gd name="connsiteY22" fmla="*/ 802037 h 802037"/>
                      <a:gd name="connsiteX23" fmla="*/ 298829 w 805317"/>
                      <a:gd name="connsiteY23" fmla="*/ 802037 h 802037"/>
                      <a:gd name="connsiteX24" fmla="*/ 0 w 805317"/>
                      <a:gd name="connsiteY24" fmla="*/ 503208 h 802037"/>
                      <a:gd name="connsiteX25" fmla="*/ 0 w 805317"/>
                      <a:gd name="connsiteY25" fmla="*/ 299923 h 802037"/>
                      <a:gd name="connsiteX26" fmla="*/ 182511 w 805317"/>
                      <a:gd name="connsiteY26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298829 w 805317"/>
                      <a:gd name="connsiteY22" fmla="*/ 802037 h 802037"/>
                      <a:gd name="connsiteX23" fmla="*/ 0 w 805317"/>
                      <a:gd name="connsiteY23" fmla="*/ 503208 h 802037"/>
                      <a:gd name="connsiteX24" fmla="*/ 0 w 805317"/>
                      <a:gd name="connsiteY24" fmla="*/ 299923 h 802037"/>
                      <a:gd name="connsiteX25" fmla="*/ 182511 w 805317"/>
                      <a:gd name="connsiteY25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298829 w 805317"/>
                      <a:gd name="connsiteY21" fmla="*/ 802037 h 802037"/>
                      <a:gd name="connsiteX22" fmla="*/ 0 w 805317"/>
                      <a:gd name="connsiteY22" fmla="*/ 503208 h 802037"/>
                      <a:gd name="connsiteX23" fmla="*/ 0 w 805317"/>
                      <a:gd name="connsiteY23" fmla="*/ 299923 h 802037"/>
                      <a:gd name="connsiteX24" fmla="*/ 182511 w 805317"/>
                      <a:gd name="connsiteY24" fmla="*/ 24578 h 802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05317" h="802037">
                        <a:moveTo>
                          <a:pt x="182511" y="24578"/>
                        </a:moveTo>
                        <a:cubicBezTo>
                          <a:pt x="218263" y="9456"/>
                          <a:pt x="257569" y="1094"/>
                          <a:pt x="298829" y="1094"/>
                        </a:cubicBezTo>
                        <a:lnTo>
                          <a:pt x="700786" y="0"/>
                        </a:lnTo>
                        <a:cubicBezTo>
                          <a:pt x="758517" y="0"/>
                          <a:pt x="805317" y="46800"/>
                          <a:pt x="805317" y="104531"/>
                        </a:cubicBezTo>
                        <a:lnTo>
                          <a:pt x="805316" y="104531"/>
                        </a:lnTo>
                        <a:cubicBezTo>
                          <a:pt x="805316" y="147829"/>
                          <a:pt x="778991" y="184979"/>
                          <a:pt x="741473" y="200847"/>
                        </a:cubicBezTo>
                        <a:lnTo>
                          <a:pt x="730490" y="203065"/>
                        </a:lnTo>
                        <a:lnTo>
                          <a:pt x="738828" y="204748"/>
                        </a:lnTo>
                        <a:cubicBezTo>
                          <a:pt x="776346" y="220617"/>
                          <a:pt x="802671" y="257766"/>
                          <a:pt x="802671" y="301065"/>
                        </a:cubicBezTo>
                        <a:lnTo>
                          <a:pt x="802670" y="301064"/>
                        </a:lnTo>
                        <a:cubicBezTo>
                          <a:pt x="802670" y="344363"/>
                          <a:pt x="776345" y="381512"/>
                          <a:pt x="738827" y="397381"/>
                        </a:cubicBezTo>
                        <a:lnTo>
                          <a:pt x="718897" y="401404"/>
                        </a:lnTo>
                        <a:lnTo>
                          <a:pt x="729401" y="403525"/>
                        </a:lnTo>
                        <a:cubicBezTo>
                          <a:pt x="766919" y="419394"/>
                          <a:pt x="793244" y="456543"/>
                          <a:pt x="793244" y="499842"/>
                        </a:cubicBezTo>
                        <a:lnTo>
                          <a:pt x="793243" y="499841"/>
                        </a:lnTo>
                        <a:cubicBezTo>
                          <a:pt x="793243" y="543140"/>
                          <a:pt x="766918" y="580289"/>
                          <a:pt x="729400" y="596158"/>
                        </a:cubicBezTo>
                        <a:lnTo>
                          <a:pt x="711705" y="599730"/>
                        </a:lnTo>
                        <a:lnTo>
                          <a:pt x="716963" y="600792"/>
                        </a:lnTo>
                        <a:cubicBezTo>
                          <a:pt x="754481" y="616660"/>
                          <a:pt x="780806" y="653810"/>
                          <a:pt x="780806" y="697108"/>
                        </a:cubicBezTo>
                        <a:lnTo>
                          <a:pt x="780805" y="697108"/>
                        </a:lnTo>
                        <a:cubicBezTo>
                          <a:pt x="780805" y="754839"/>
                          <a:pt x="734005" y="801639"/>
                          <a:pt x="676274" y="801639"/>
                        </a:cubicBezTo>
                        <a:lnTo>
                          <a:pt x="298829" y="802037"/>
                        </a:lnTo>
                        <a:cubicBezTo>
                          <a:pt x="133790" y="802037"/>
                          <a:pt x="0" y="668247"/>
                          <a:pt x="0" y="503208"/>
                        </a:cubicBezTo>
                        <a:lnTo>
                          <a:pt x="0" y="299923"/>
                        </a:lnTo>
                        <a:cubicBezTo>
                          <a:pt x="0" y="176144"/>
                          <a:pt x="75257" y="69942"/>
                          <a:pt x="182511" y="2457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407" name="グループ化 406">
                <a:extLst>
                  <a:ext uri="{FF2B5EF4-FFF2-40B4-BE49-F238E27FC236}">
                    <a16:creationId xmlns:a16="http://schemas.microsoft.com/office/drawing/2014/main" id="{21BCEEC5-C036-41DE-8AF0-08AA29152184}"/>
                  </a:ext>
                </a:extLst>
              </p:cNvPr>
              <p:cNvGrpSpPr/>
              <p:nvPr/>
            </p:nvGrpSpPr>
            <p:grpSpPr>
              <a:xfrm>
                <a:off x="1491395" y="3504160"/>
                <a:ext cx="1124296" cy="390005"/>
                <a:chOff x="1562021" y="3512395"/>
                <a:chExt cx="916860" cy="390005"/>
              </a:xfrm>
            </p:grpSpPr>
            <p:sp>
              <p:nvSpPr>
                <p:cNvPr id="408" name="台形 28">
                  <a:extLst>
                    <a:ext uri="{FF2B5EF4-FFF2-40B4-BE49-F238E27FC236}">
                      <a16:creationId xmlns:a16="http://schemas.microsoft.com/office/drawing/2014/main" id="{D587E8EA-BB9C-4E35-B9DE-A08B6D67184D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9" name="四角形: 角を丸くする 408">
                  <a:extLst>
                    <a:ext uri="{FF2B5EF4-FFF2-40B4-BE49-F238E27FC236}">
                      <a16:creationId xmlns:a16="http://schemas.microsoft.com/office/drawing/2014/main" id="{B91E7A1F-0808-45C6-93C2-190B034FA6CE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6" name="四角形: 角を丸くする 415">
                  <a:extLst>
                    <a:ext uri="{FF2B5EF4-FFF2-40B4-BE49-F238E27FC236}">
                      <a16:creationId xmlns:a16="http://schemas.microsoft.com/office/drawing/2014/main" id="{9D85C18D-3D84-4C21-AB38-FB19A5ED47E9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655" name="グループ化 654">
              <a:extLst>
                <a:ext uri="{FF2B5EF4-FFF2-40B4-BE49-F238E27FC236}">
                  <a16:creationId xmlns:a16="http://schemas.microsoft.com/office/drawing/2014/main" id="{0A83527C-3CD3-43EB-A7CA-62EB02E1739D}"/>
                </a:ext>
              </a:extLst>
            </p:cNvPr>
            <p:cNvGrpSpPr/>
            <p:nvPr/>
          </p:nvGrpSpPr>
          <p:grpSpPr>
            <a:xfrm>
              <a:off x="647383" y="1890095"/>
              <a:ext cx="2691442" cy="1637420"/>
              <a:chOff x="-2234242" y="4809709"/>
              <a:chExt cx="2691442" cy="1637420"/>
            </a:xfrm>
          </p:grpSpPr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54C8E04C-9416-4CAE-BE5F-38CBF216A556}"/>
                  </a:ext>
                </a:extLst>
              </p:cNvPr>
              <p:cNvSpPr/>
              <p:nvPr/>
            </p:nvSpPr>
            <p:spPr>
              <a:xfrm>
                <a:off x="-582712" y="5015977"/>
                <a:ext cx="608924" cy="611498"/>
              </a:xfrm>
              <a:custGeom>
                <a:avLst/>
                <a:gdLst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1904 w 676156"/>
                  <a:gd name="connsiteY8" fmla="*/ 0 h 738082"/>
                  <a:gd name="connsiteX9" fmla="*/ 357512 w 676156"/>
                  <a:gd name="connsiteY9" fmla="*/ 0 h 738082"/>
                  <a:gd name="connsiteX10" fmla="*/ 531068 w 676156"/>
                  <a:gd name="connsiteY10" fmla="*/ 173556 h 738082"/>
                  <a:gd name="connsiteX11" fmla="*/ 531068 w 676156"/>
                  <a:gd name="connsiteY11" fmla="*/ 185954 h 738082"/>
                  <a:gd name="connsiteX12" fmla="*/ 560659 w 676156"/>
                  <a:gd name="connsiteY12" fmla="*/ 205905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22641 w 676156"/>
                  <a:gd name="connsiteY31" fmla="*/ 210029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560659 w 676156"/>
                  <a:gd name="connsiteY13" fmla="*/ 205905 h 738082"/>
                  <a:gd name="connsiteX14" fmla="*/ 629333 w 676156"/>
                  <a:gd name="connsiteY14" fmla="*/ 166256 h 738082"/>
                  <a:gd name="connsiteX15" fmla="*/ 647607 w 676156"/>
                  <a:gd name="connsiteY15" fmla="*/ 171153 h 738082"/>
                  <a:gd name="connsiteX16" fmla="*/ 674362 w 676156"/>
                  <a:gd name="connsiteY16" fmla="*/ 217493 h 738082"/>
                  <a:gd name="connsiteX17" fmla="*/ 669465 w 676156"/>
                  <a:gd name="connsiteY17" fmla="*/ 235768 h 738082"/>
                  <a:gd name="connsiteX18" fmla="*/ 624326 w 676156"/>
                  <a:gd name="connsiteY18" fmla="*/ 261829 h 738082"/>
                  <a:gd name="connsiteX19" fmla="*/ 629316 w 676156"/>
                  <a:gd name="connsiteY19" fmla="*/ 267876 h 738082"/>
                  <a:gd name="connsiteX20" fmla="*/ 670098 w 676156"/>
                  <a:gd name="connsiteY20" fmla="*/ 401387 h 738082"/>
                  <a:gd name="connsiteX21" fmla="*/ 670098 w 676156"/>
                  <a:gd name="connsiteY21" fmla="*/ 692348 h 738082"/>
                  <a:gd name="connsiteX22" fmla="*/ 624364 w 676156"/>
                  <a:gd name="connsiteY22" fmla="*/ 738082 h 738082"/>
                  <a:gd name="connsiteX23" fmla="*/ 65052 w 676156"/>
                  <a:gd name="connsiteY23" fmla="*/ 738082 h 738082"/>
                  <a:gd name="connsiteX24" fmla="*/ 19318 w 676156"/>
                  <a:gd name="connsiteY24" fmla="*/ 692348 h 738082"/>
                  <a:gd name="connsiteX25" fmla="*/ 19318 w 676156"/>
                  <a:gd name="connsiteY25" fmla="*/ 401387 h 738082"/>
                  <a:gd name="connsiteX26" fmla="*/ 60100 w 676156"/>
                  <a:gd name="connsiteY26" fmla="*/ 267876 h 738082"/>
                  <a:gd name="connsiteX27" fmla="*/ 60811 w 676156"/>
                  <a:gd name="connsiteY27" fmla="*/ 267014 h 738082"/>
                  <a:gd name="connsiteX28" fmla="*/ 6691 w 676156"/>
                  <a:gd name="connsiteY28" fmla="*/ 235768 h 738082"/>
                  <a:gd name="connsiteX29" fmla="*/ 1794 w 676156"/>
                  <a:gd name="connsiteY29" fmla="*/ 217493 h 738082"/>
                  <a:gd name="connsiteX30" fmla="*/ 28549 w 676156"/>
                  <a:gd name="connsiteY30" fmla="*/ 171153 h 738082"/>
                  <a:gd name="connsiteX31" fmla="*/ 46823 w 676156"/>
                  <a:gd name="connsiteY31" fmla="*/ 166256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85954 h 738082"/>
                  <a:gd name="connsiteX32" fmla="*/ 158348 w 676156"/>
                  <a:gd name="connsiteY32" fmla="*/ 173556 h 738082"/>
                  <a:gd name="connsiteX33" fmla="*/ 331904 w 676156"/>
                  <a:gd name="connsiteY33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73556 h 738082"/>
                  <a:gd name="connsiteX32" fmla="*/ 331904 w 676156"/>
                  <a:gd name="connsiteY32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629333 w 676156"/>
                  <a:gd name="connsiteY12" fmla="*/ 166256 h 738082"/>
                  <a:gd name="connsiteX13" fmla="*/ 647607 w 676156"/>
                  <a:gd name="connsiteY13" fmla="*/ 171153 h 738082"/>
                  <a:gd name="connsiteX14" fmla="*/ 674362 w 676156"/>
                  <a:gd name="connsiteY14" fmla="*/ 217493 h 738082"/>
                  <a:gd name="connsiteX15" fmla="*/ 669465 w 676156"/>
                  <a:gd name="connsiteY15" fmla="*/ 235768 h 738082"/>
                  <a:gd name="connsiteX16" fmla="*/ 624326 w 676156"/>
                  <a:gd name="connsiteY16" fmla="*/ 261829 h 738082"/>
                  <a:gd name="connsiteX17" fmla="*/ 629316 w 676156"/>
                  <a:gd name="connsiteY17" fmla="*/ 267876 h 738082"/>
                  <a:gd name="connsiteX18" fmla="*/ 670098 w 676156"/>
                  <a:gd name="connsiteY18" fmla="*/ 401387 h 738082"/>
                  <a:gd name="connsiteX19" fmla="*/ 670098 w 676156"/>
                  <a:gd name="connsiteY19" fmla="*/ 692348 h 738082"/>
                  <a:gd name="connsiteX20" fmla="*/ 624364 w 676156"/>
                  <a:gd name="connsiteY20" fmla="*/ 738082 h 738082"/>
                  <a:gd name="connsiteX21" fmla="*/ 65052 w 676156"/>
                  <a:gd name="connsiteY21" fmla="*/ 738082 h 738082"/>
                  <a:gd name="connsiteX22" fmla="*/ 19318 w 676156"/>
                  <a:gd name="connsiteY22" fmla="*/ 692348 h 738082"/>
                  <a:gd name="connsiteX23" fmla="*/ 19318 w 676156"/>
                  <a:gd name="connsiteY23" fmla="*/ 401387 h 738082"/>
                  <a:gd name="connsiteX24" fmla="*/ 60100 w 676156"/>
                  <a:gd name="connsiteY24" fmla="*/ 267876 h 738082"/>
                  <a:gd name="connsiteX25" fmla="*/ 60811 w 676156"/>
                  <a:gd name="connsiteY25" fmla="*/ 267014 h 738082"/>
                  <a:gd name="connsiteX26" fmla="*/ 6691 w 676156"/>
                  <a:gd name="connsiteY26" fmla="*/ 235768 h 738082"/>
                  <a:gd name="connsiteX27" fmla="*/ 1794 w 676156"/>
                  <a:gd name="connsiteY27" fmla="*/ 217493 h 738082"/>
                  <a:gd name="connsiteX28" fmla="*/ 28549 w 676156"/>
                  <a:gd name="connsiteY28" fmla="*/ 171153 h 738082"/>
                  <a:gd name="connsiteX29" fmla="*/ 46823 w 676156"/>
                  <a:gd name="connsiteY29" fmla="*/ 166256 h 738082"/>
                  <a:gd name="connsiteX30" fmla="*/ 158348 w 676156"/>
                  <a:gd name="connsiteY30" fmla="*/ 173556 h 738082"/>
                  <a:gd name="connsiteX31" fmla="*/ 331904 w 676156"/>
                  <a:gd name="connsiteY31" fmla="*/ 0 h 738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76156" h="738082">
                    <a:moveTo>
                      <a:pt x="335092" y="26194"/>
                    </a:moveTo>
                    <a:cubicBezTo>
                      <a:pt x="268172" y="26194"/>
                      <a:pt x="213923" y="80443"/>
                      <a:pt x="213923" y="147363"/>
                    </a:cubicBezTo>
                    <a:lnTo>
                      <a:pt x="213923" y="167049"/>
                    </a:lnTo>
                    <a:lnTo>
                      <a:pt x="258111" y="162594"/>
                    </a:lnTo>
                    <a:lnTo>
                      <a:pt x="431305" y="162594"/>
                    </a:lnTo>
                    <a:lnTo>
                      <a:pt x="475493" y="167049"/>
                    </a:lnTo>
                    <a:lnTo>
                      <a:pt x="475493" y="147363"/>
                    </a:lnTo>
                    <a:cubicBezTo>
                      <a:pt x="475493" y="80443"/>
                      <a:pt x="421244" y="26194"/>
                      <a:pt x="354324" y="26194"/>
                    </a:cubicBezTo>
                    <a:lnTo>
                      <a:pt x="335092" y="26194"/>
                    </a:lnTo>
                    <a:close/>
                    <a:moveTo>
                      <a:pt x="331904" y="0"/>
                    </a:moveTo>
                    <a:lnTo>
                      <a:pt x="357512" y="0"/>
                    </a:lnTo>
                    <a:cubicBezTo>
                      <a:pt x="453364" y="0"/>
                      <a:pt x="531068" y="77704"/>
                      <a:pt x="531068" y="173556"/>
                    </a:cubicBezTo>
                    <a:lnTo>
                      <a:pt x="629333" y="166256"/>
                    </a:lnTo>
                    <a:cubicBezTo>
                      <a:pt x="635731" y="162562"/>
                      <a:pt x="643913" y="164754"/>
                      <a:pt x="647607" y="171153"/>
                    </a:cubicBezTo>
                    <a:lnTo>
                      <a:pt x="674362" y="217493"/>
                    </a:lnTo>
                    <a:cubicBezTo>
                      <a:pt x="678056" y="223891"/>
                      <a:pt x="675863" y="232074"/>
                      <a:pt x="669465" y="235768"/>
                    </a:cubicBezTo>
                    <a:lnTo>
                      <a:pt x="624326" y="261829"/>
                    </a:lnTo>
                    <a:lnTo>
                      <a:pt x="629316" y="267876"/>
                    </a:lnTo>
                    <a:cubicBezTo>
                      <a:pt x="655064" y="305987"/>
                      <a:pt x="670098" y="351932"/>
                      <a:pt x="670098" y="401387"/>
                    </a:cubicBezTo>
                    <a:lnTo>
                      <a:pt x="670098" y="692348"/>
                    </a:lnTo>
                    <a:cubicBezTo>
                      <a:pt x="670098" y="717606"/>
                      <a:pt x="649622" y="738082"/>
                      <a:pt x="624364" y="738082"/>
                    </a:cubicBezTo>
                    <a:lnTo>
                      <a:pt x="65052" y="738082"/>
                    </a:lnTo>
                    <a:cubicBezTo>
                      <a:pt x="39794" y="738082"/>
                      <a:pt x="19318" y="717606"/>
                      <a:pt x="19318" y="692348"/>
                    </a:cubicBezTo>
                    <a:lnTo>
                      <a:pt x="19318" y="401387"/>
                    </a:lnTo>
                    <a:cubicBezTo>
                      <a:pt x="19318" y="351932"/>
                      <a:pt x="34353" y="305987"/>
                      <a:pt x="60100" y="267876"/>
                    </a:cubicBezTo>
                    <a:lnTo>
                      <a:pt x="60811" y="267014"/>
                    </a:lnTo>
                    <a:lnTo>
                      <a:pt x="6691" y="235768"/>
                    </a:lnTo>
                    <a:cubicBezTo>
                      <a:pt x="293" y="232074"/>
                      <a:pt x="-1900" y="223891"/>
                      <a:pt x="1794" y="217493"/>
                    </a:cubicBezTo>
                    <a:lnTo>
                      <a:pt x="28549" y="171153"/>
                    </a:lnTo>
                    <a:cubicBezTo>
                      <a:pt x="32243" y="164754"/>
                      <a:pt x="40425" y="162562"/>
                      <a:pt x="46823" y="166256"/>
                    </a:cubicBezTo>
                    <a:lnTo>
                      <a:pt x="158348" y="173556"/>
                    </a:lnTo>
                    <a:cubicBezTo>
                      <a:pt x="158348" y="77704"/>
                      <a:pt x="236052" y="0"/>
                      <a:pt x="331904" y="0"/>
                    </a:cubicBez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7" name="四角形: 上の 2 つの角を丸める 656">
                <a:extLst>
                  <a:ext uri="{FF2B5EF4-FFF2-40B4-BE49-F238E27FC236}">
                    <a16:creationId xmlns:a16="http://schemas.microsoft.com/office/drawing/2014/main" id="{4086F878-7D4E-473A-8CBF-2C3D114C5705}"/>
                  </a:ext>
                </a:extLst>
              </p:cNvPr>
              <p:cNvSpPr/>
              <p:nvPr/>
            </p:nvSpPr>
            <p:spPr>
              <a:xfrm>
                <a:off x="-1111776" y="5517584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80" name="グループ化 679">
                <a:extLst>
                  <a:ext uri="{FF2B5EF4-FFF2-40B4-BE49-F238E27FC236}">
                    <a16:creationId xmlns:a16="http://schemas.microsoft.com/office/drawing/2014/main" id="{EFBC1F7D-7D3A-42A9-A59C-407B16446512}"/>
                  </a:ext>
                </a:extLst>
              </p:cNvPr>
              <p:cNvGrpSpPr/>
              <p:nvPr/>
            </p:nvGrpSpPr>
            <p:grpSpPr>
              <a:xfrm>
                <a:off x="-2234242" y="5623427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722" name="正方形/長方形 2">
                  <a:extLst>
                    <a:ext uri="{FF2B5EF4-FFF2-40B4-BE49-F238E27FC236}">
                      <a16:creationId xmlns:a16="http://schemas.microsoft.com/office/drawing/2014/main" id="{4750C229-443F-461F-82C0-9774B27DD417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3" name="正方形/長方形 722">
                  <a:extLst>
                    <a:ext uri="{FF2B5EF4-FFF2-40B4-BE49-F238E27FC236}">
                      <a16:creationId xmlns:a16="http://schemas.microsoft.com/office/drawing/2014/main" id="{CDEF358C-B046-4F6D-BAFB-8F90E6D934E8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4" name="四角形: 上の 2 つの角を丸める 723">
                  <a:extLst>
                    <a:ext uri="{FF2B5EF4-FFF2-40B4-BE49-F238E27FC236}">
                      <a16:creationId xmlns:a16="http://schemas.microsoft.com/office/drawing/2014/main" id="{4E2C1D93-CB6A-41FB-A155-92EE43FA2698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81" name="正方形/長方形 680">
                <a:extLst>
                  <a:ext uri="{FF2B5EF4-FFF2-40B4-BE49-F238E27FC236}">
                    <a16:creationId xmlns:a16="http://schemas.microsoft.com/office/drawing/2014/main" id="{DF1200AE-4E0B-4F6E-899D-3D127E9DD308}"/>
                  </a:ext>
                </a:extLst>
              </p:cNvPr>
              <p:cNvSpPr/>
              <p:nvPr/>
            </p:nvSpPr>
            <p:spPr>
              <a:xfrm>
                <a:off x="-2034734" y="5454488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2" name="正方形/長方形 681">
                <a:extLst>
                  <a:ext uri="{FF2B5EF4-FFF2-40B4-BE49-F238E27FC236}">
                    <a16:creationId xmlns:a16="http://schemas.microsoft.com/office/drawing/2014/main" id="{7CEFE425-FC5A-474C-AE73-C37FBA923215}"/>
                  </a:ext>
                </a:extLst>
              </p:cNvPr>
              <p:cNvSpPr/>
              <p:nvPr/>
            </p:nvSpPr>
            <p:spPr>
              <a:xfrm>
                <a:off x="-2034734" y="5042186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83" name="グループ化 682">
                <a:extLst>
                  <a:ext uri="{FF2B5EF4-FFF2-40B4-BE49-F238E27FC236}">
                    <a16:creationId xmlns:a16="http://schemas.microsoft.com/office/drawing/2014/main" id="{48791BB2-4735-4463-977A-77FCE5484A11}"/>
                  </a:ext>
                </a:extLst>
              </p:cNvPr>
              <p:cNvGrpSpPr/>
              <p:nvPr/>
            </p:nvGrpSpPr>
            <p:grpSpPr>
              <a:xfrm>
                <a:off x="-1547107" y="4809709"/>
                <a:ext cx="447071" cy="331809"/>
                <a:chOff x="-1597903" y="4785142"/>
                <a:chExt cx="541807" cy="402121"/>
              </a:xfrm>
            </p:grpSpPr>
            <p:sp>
              <p:nvSpPr>
                <p:cNvPr id="720" name="四角形: 角を丸くする 719">
                  <a:extLst>
                    <a:ext uri="{FF2B5EF4-FFF2-40B4-BE49-F238E27FC236}">
                      <a16:creationId xmlns:a16="http://schemas.microsoft.com/office/drawing/2014/main" id="{0CC29014-2C64-4F6E-AFEC-79174DF8E41B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1" name="四角形: 角を丸くする 720">
                  <a:extLst>
                    <a:ext uri="{FF2B5EF4-FFF2-40B4-BE49-F238E27FC236}">
                      <a16:creationId xmlns:a16="http://schemas.microsoft.com/office/drawing/2014/main" id="{DFFE43BB-F9BE-431B-947C-1BA59B2F4793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684" name="四角形: 上の 2 つの角を丸める 683">
                <a:extLst>
                  <a:ext uri="{FF2B5EF4-FFF2-40B4-BE49-F238E27FC236}">
                    <a16:creationId xmlns:a16="http://schemas.microsoft.com/office/drawing/2014/main" id="{315F1B73-2C52-48B4-A297-FF2B2E875D7D}"/>
                  </a:ext>
                </a:extLst>
              </p:cNvPr>
              <p:cNvSpPr/>
              <p:nvPr/>
            </p:nvSpPr>
            <p:spPr>
              <a:xfrm>
                <a:off x="-2033917" y="4885989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5" name="四角形: 上の 2 つの角を丸める 684">
                <a:extLst>
                  <a:ext uri="{FF2B5EF4-FFF2-40B4-BE49-F238E27FC236}">
                    <a16:creationId xmlns:a16="http://schemas.microsoft.com/office/drawing/2014/main" id="{B5FDAAF8-C344-42B4-BCFE-854014BF7596}"/>
                  </a:ext>
                </a:extLst>
              </p:cNvPr>
              <p:cNvSpPr/>
              <p:nvPr/>
            </p:nvSpPr>
            <p:spPr>
              <a:xfrm>
                <a:off x="-1144341" y="5555684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90" name="グループ化 689">
                <a:extLst>
                  <a:ext uri="{FF2B5EF4-FFF2-40B4-BE49-F238E27FC236}">
                    <a16:creationId xmlns:a16="http://schemas.microsoft.com/office/drawing/2014/main" id="{712EB769-DEA4-4ACC-A304-6C28C5A21A85}"/>
                  </a:ext>
                </a:extLst>
              </p:cNvPr>
              <p:cNvGrpSpPr/>
              <p:nvPr/>
            </p:nvGrpSpPr>
            <p:grpSpPr>
              <a:xfrm>
                <a:off x="-774676" y="5535430"/>
                <a:ext cx="516575" cy="88064"/>
                <a:chOff x="4691062" y="5207797"/>
                <a:chExt cx="1028702" cy="227804"/>
              </a:xfrm>
            </p:grpSpPr>
            <p:sp>
              <p:nvSpPr>
                <p:cNvPr id="714" name="四角形: 上の 2 つの角を丸める 713">
                  <a:extLst>
                    <a:ext uri="{FF2B5EF4-FFF2-40B4-BE49-F238E27FC236}">
                      <a16:creationId xmlns:a16="http://schemas.microsoft.com/office/drawing/2014/main" id="{27284A4F-98EE-47E1-B668-DE1C11A5271E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5" name="四角形: 上の 2 つの角を丸める 714">
                  <a:extLst>
                    <a:ext uri="{FF2B5EF4-FFF2-40B4-BE49-F238E27FC236}">
                      <a16:creationId xmlns:a16="http://schemas.microsoft.com/office/drawing/2014/main" id="{82274146-AB60-457F-837E-9CEBCCE7FDDF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6" name="四角形: 上の 2 つの角を丸める 715">
                  <a:extLst>
                    <a:ext uri="{FF2B5EF4-FFF2-40B4-BE49-F238E27FC236}">
                      <a16:creationId xmlns:a16="http://schemas.microsoft.com/office/drawing/2014/main" id="{9C85130B-C7D6-4809-82EE-4AAEE40BF8B2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91" name="グループ化 690">
                <a:extLst>
                  <a:ext uri="{FF2B5EF4-FFF2-40B4-BE49-F238E27FC236}">
                    <a16:creationId xmlns:a16="http://schemas.microsoft.com/office/drawing/2014/main" id="{AE10645A-E411-45ED-8C41-13630557C3A0}"/>
                  </a:ext>
                </a:extLst>
              </p:cNvPr>
              <p:cNvGrpSpPr/>
              <p:nvPr/>
            </p:nvGrpSpPr>
            <p:grpSpPr>
              <a:xfrm>
                <a:off x="-774676" y="5446785"/>
                <a:ext cx="516575" cy="88064"/>
                <a:chOff x="4691062" y="5207797"/>
                <a:chExt cx="1028702" cy="227804"/>
              </a:xfrm>
            </p:grpSpPr>
            <p:sp>
              <p:nvSpPr>
                <p:cNvPr id="711" name="四角形: 上の 2 つの角を丸める 710">
                  <a:extLst>
                    <a:ext uri="{FF2B5EF4-FFF2-40B4-BE49-F238E27FC236}">
                      <a16:creationId xmlns:a16="http://schemas.microsoft.com/office/drawing/2014/main" id="{7558D932-A902-4DB6-8088-30572B7A1D71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2" name="四角形: 上の 2 つの角を丸める 711">
                  <a:extLst>
                    <a:ext uri="{FF2B5EF4-FFF2-40B4-BE49-F238E27FC236}">
                      <a16:creationId xmlns:a16="http://schemas.microsoft.com/office/drawing/2014/main" id="{69B2A0DB-961B-4D7F-AB66-491415BAB6EA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3" name="四角形: 上の 2 つの角を丸める 712">
                  <a:extLst>
                    <a:ext uri="{FF2B5EF4-FFF2-40B4-BE49-F238E27FC236}">
                      <a16:creationId xmlns:a16="http://schemas.microsoft.com/office/drawing/2014/main" id="{114BF478-2EFE-4CEE-AAFD-363678D1C7E7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92" name="グループ化 691">
                <a:extLst>
                  <a:ext uri="{FF2B5EF4-FFF2-40B4-BE49-F238E27FC236}">
                    <a16:creationId xmlns:a16="http://schemas.microsoft.com/office/drawing/2014/main" id="{4C0E548B-5F34-45C6-96D4-3BC6D71C4307}"/>
                  </a:ext>
                </a:extLst>
              </p:cNvPr>
              <p:cNvGrpSpPr/>
              <p:nvPr/>
            </p:nvGrpSpPr>
            <p:grpSpPr>
              <a:xfrm>
                <a:off x="-645178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705" name="四角形: 角を丸くする 704">
                  <a:extLst>
                    <a:ext uri="{FF2B5EF4-FFF2-40B4-BE49-F238E27FC236}">
                      <a16:creationId xmlns:a16="http://schemas.microsoft.com/office/drawing/2014/main" id="{56317392-8AB2-43F9-890B-EF0D57D90B41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6" name="四角形: 角を丸くする 705">
                  <a:extLst>
                    <a:ext uri="{FF2B5EF4-FFF2-40B4-BE49-F238E27FC236}">
                      <a16:creationId xmlns:a16="http://schemas.microsoft.com/office/drawing/2014/main" id="{249C28D3-B79F-4497-AE54-D5F007EAD522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9" name="四角形: 角を丸くする 708">
                  <a:extLst>
                    <a:ext uri="{FF2B5EF4-FFF2-40B4-BE49-F238E27FC236}">
                      <a16:creationId xmlns:a16="http://schemas.microsoft.com/office/drawing/2014/main" id="{9EE59D8B-0F48-4886-BE1C-78961EB13F03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0" name="四角形: 角を丸くする 709">
                  <a:extLst>
                    <a:ext uri="{FF2B5EF4-FFF2-40B4-BE49-F238E27FC236}">
                      <a16:creationId xmlns:a16="http://schemas.microsoft.com/office/drawing/2014/main" id="{85BA2A19-824F-4F5C-BCFA-264552912BC6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694" name="グループ化 693">
                <a:extLst>
                  <a:ext uri="{FF2B5EF4-FFF2-40B4-BE49-F238E27FC236}">
                    <a16:creationId xmlns:a16="http://schemas.microsoft.com/office/drawing/2014/main" id="{8E88A539-CCD0-4506-A7BB-A25B353391DA}"/>
                  </a:ext>
                </a:extLst>
              </p:cNvPr>
              <p:cNvGrpSpPr/>
              <p:nvPr/>
            </p:nvGrpSpPr>
            <p:grpSpPr>
              <a:xfrm>
                <a:off x="-501574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695" name="四角形: 角を丸くする 694">
                  <a:extLst>
                    <a:ext uri="{FF2B5EF4-FFF2-40B4-BE49-F238E27FC236}">
                      <a16:creationId xmlns:a16="http://schemas.microsoft.com/office/drawing/2014/main" id="{548D3A7C-0770-485D-9FB7-2D9113ADF1C3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6" name="四角形: 角を丸くする 695">
                  <a:extLst>
                    <a:ext uri="{FF2B5EF4-FFF2-40B4-BE49-F238E27FC236}">
                      <a16:creationId xmlns:a16="http://schemas.microsoft.com/office/drawing/2014/main" id="{602A8D56-BBBD-4A99-AF82-44439703F6D0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7" name="四角形: 角を丸くする 696">
                  <a:extLst>
                    <a:ext uri="{FF2B5EF4-FFF2-40B4-BE49-F238E27FC236}">
                      <a16:creationId xmlns:a16="http://schemas.microsoft.com/office/drawing/2014/main" id="{A03F8B79-AA91-42F7-8D26-DF122E4BC745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8" name="四角形: 角を丸くする 697">
                  <a:extLst>
                    <a:ext uri="{FF2B5EF4-FFF2-40B4-BE49-F238E27FC236}">
                      <a16:creationId xmlns:a16="http://schemas.microsoft.com/office/drawing/2014/main" id="{D81E22D5-F2A7-4D2C-B339-2909056E37BF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74B153D-FCBA-40C7-A4EB-7E9EFAD42743}"/>
              </a:ext>
            </a:extLst>
          </p:cNvPr>
          <p:cNvGrpSpPr/>
          <p:nvPr/>
        </p:nvGrpSpPr>
        <p:grpSpPr>
          <a:xfrm>
            <a:off x="3619183" y="894891"/>
            <a:ext cx="2691442" cy="2632624"/>
            <a:chOff x="3619183" y="894891"/>
            <a:chExt cx="2691442" cy="2632624"/>
          </a:xfrm>
        </p:grpSpPr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B133E8AF-FF88-4945-88F1-950AC862F858}"/>
                </a:ext>
              </a:extLst>
            </p:cNvPr>
            <p:cNvGrpSpPr/>
            <p:nvPr/>
          </p:nvGrpSpPr>
          <p:grpSpPr>
            <a:xfrm>
              <a:off x="4415642" y="894891"/>
              <a:ext cx="1138584" cy="1880498"/>
              <a:chOff x="4098820" y="1047290"/>
              <a:chExt cx="1723696" cy="2846875"/>
            </a:xfrm>
          </p:grpSpPr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941C96E6-93BB-440D-BA1A-67C722E02D50}"/>
                  </a:ext>
                </a:extLst>
              </p:cNvPr>
              <p:cNvGrpSpPr/>
              <p:nvPr/>
            </p:nvGrpSpPr>
            <p:grpSpPr>
              <a:xfrm>
                <a:off x="4098820" y="1047290"/>
                <a:ext cx="1723696" cy="2495979"/>
                <a:chOff x="4098820" y="1047290"/>
                <a:chExt cx="1723696" cy="2495979"/>
              </a:xfrm>
            </p:grpSpPr>
            <p:grpSp>
              <p:nvGrpSpPr>
                <p:cNvPr id="509" name="グループ化 508">
                  <a:extLst>
                    <a:ext uri="{FF2B5EF4-FFF2-40B4-BE49-F238E27FC236}">
                      <a16:creationId xmlns:a16="http://schemas.microsoft.com/office/drawing/2014/main" id="{9999C6E1-351F-45D3-910D-B20C0A8BB0BF}"/>
                    </a:ext>
                  </a:extLst>
                </p:cNvPr>
                <p:cNvGrpSpPr/>
                <p:nvPr/>
              </p:nvGrpSpPr>
              <p:grpSpPr>
                <a:xfrm>
                  <a:off x="4372098" y="1047290"/>
                  <a:ext cx="1241302" cy="2495979"/>
                  <a:chOff x="4372098" y="1047290"/>
                  <a:chExt cx="1241302" cy="2495979"/>
                </a:xfrm>
              </p:grpSpPr>
              <p:sp>
                <p:nvSpPr>
                  <p:cNvPr id="575" name="片側の 2 つの角を丸めた四角形 144">
                    <a:extLst>
                      <a:ext uri="{FF2B5EF4-FFF2-40B4-BE49-F238E27FC236}">
                        <a16:creationId xmlns:a16="http://schemas.microsoft.com/office/drawing/2014/main" id="{189FC8D3-925B-4623-B84F-BF88F2F7BD22}"/>
                      </a:ext>
                    </a:extLst>
                  </p:cNvPr>
                  <p:cNvSpPr/>
                  <p:nvPr/>
                </p:nvSpPr>
                <p:spPr>
                  <a:xfrm>
                    <a:off x="4461373" y="2443956"/>
                    <a:ext cx="1009724" cy="1099313"/>
                  </a:xfrm>
                  <a:prstGeom prst="round2SameRect">
                    <a:avLst>
                      <a:gd name="adj1" fmla="val 30697"/>
                      <a:gd name="adj2" fmla="val 0"/>
                    </a:avLst>
                  </a:prstGeom>
                  <a:pattFill prst="dkVert">
                    <a:fgClr>
                      <a:schemeClr val="accent5">
                        <a:lumMod val="20000"/>
                        <a:lumOff val="80000"/>
                      </a:schemeClr>
                    </a:fgClr>
                    <a:bgClr>
                      <a:schemeClr val="accent5">
                        <a:lumMod val="60000"/>
                        <a:lumOff val="40000"/>
                      </a:scheme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6" name="台形 575">
                    <a:extLst>
                      <a:ext uri="{FF2B5EF4-FFF2-40B4-BE49-F238E27FC236}">
                        <a16:creationId xmlns:a16="http://schemas.microsoft.com/office/drawing/2014/main" id="{0A139C32-5ECC-483E-83C8-CD96152493B0}"/>
                      </a:ext>
                    </a:extLst>
                  </p:cNvPr>
                  <p:cNvSpPr/>
                  <p:nvPr/>
                </p:nvSpPr>
                <p:spPr>
                  <a:xfrm>
                    <a:off x="4647992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79" name="台形 578">
                    <a:extLst>
                      <a:ext uri="{FF2B5EF4-FFF2-40B4-BE49-F238E27FC236}">
                        <a16:creationId xmlns:a16="http://schemas.microsoft.com/office/drawing/2014/main" id="{F51E9E37-CC49-4294-83A8-D66A740553A3}"/>
                      </a:ext>
                    </a:extLst>
                  </p:cNvPr>
                  <p:cNvSpPr/>
                  <p:nvPr/>
                </p:nvSpPr>
                <p:spPr>
                  <a:xfrm>
                    <a:off x="5182560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0" name="台形 579">
                    <a:extLst>
                      <a:ext uri="{FF2B5EF4-FFF2-40B4-BE49-F238E27FC236}">
                        <a16:creationId xmlns:a16="http://schemas.microsoft.com/office/drawing/2014/main" id="{497DA66B-C844-42C9-A9E9-168FB6649B3D}"/>
                      </a:ext>
                    </a:extLst>
                  </p:cNvPr>
                  <p:cNvSpPr/>
                  <p:nvPr/>
                </p:nvSpPr>
                <p:spPr>
                  <a:xfrm>
                    <a:off x="4526928" y="2781272"/>
                    <a:ext cx="896109" cy="761997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1" name="楕円 580">
                    <a:extLst>
                      <a:ext uri="{FF2B5EF4-FFF2-40B4-BE49-F238E27FC236}">
                        <a16:creationId xmlns:a16="http://schemas.microsoft.com/office/drawing/2014/main" id="{D129DBDD-47DB-47DF-91CC-04621D1AD387}"/>
                      </a:ext>
                    </a:extLst>
                  </p:cNvPr>
                  <p:cNvSpPr/>
                  <p:nvPr/>
                </p:nvSpPr>
                <p:spPr>
                  <a:xfrm>
                    <a:off x="4943024" y="2647784"/>
                    <a:ext cx="63808" cy="66106"/>
                  </a:xfrm>
                  <a:prstGeom prst="ellipse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82" name="フリーフォーム: 図形 581">
                    <a:extLst>
                      <a:ext uri="{FF2B5EF4-FFF2-40B4-BE49-F238E27FC236}">
                        <a16:creationId xmlns:a16="http://schemas.microsoft.com/office/drawing/2014/main" id="{AEC973E0-47DD-4508-9F98-6132F51D2D61}"/>
                      </a:ext>
                    </a:extLst>
                  </p:cNvPr>
                  <p:cNvSpPr/>
                  <p:nvPr/>
                </p:nvSpPr>
                <p:spPr>
                  <a:xfrm>
                    <a:off x="4756052" y="2198798"/>
                    <a:ext cx="440430" cy="3213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139089 w 525992"/>
                      <a:gd name="connsiteY7" fmla="*/ 216193 h 351598"/>
                      <a:gd name="connsiteX8" fmla="*/ 160641 w 525992"/>
                      <a:gd name="connsiteY8" fmla="*/ 0 h 351598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25992 w 525992"/>
                      <a:gd name="connsiteY3" fmla="*/ 254756 h 351598"/>
                      <a:gd name="connsiteX4" fmla="*/ 262996 w 525992"/>
                      <a:gd name="connsiteY4" fmla="*/ 351598 h 351598"/>
                      <a:gd name="connsiteX5" fmla="*/ 0 w 525992"/>
                      <a:gd name="connsiteY5" fmla="*/ 254756 h 351598"/>
                      <a:gd name="connsiteX6" fmla="*/ 139089 w 525992"/>
                      <a:gd name="connsiteY6" fmla="*/ 216193 h 351598"/>
                      <a:gd name="connsiteX7" fmla="*/ 160641 w 525992"/>
                      <a:gd name="connsiteY7" fmla="*/ 0 h 351598"/>
                      <a:gd name="connsiteX0" fmla="*/ 160641 w 525992"/>
                      <a:gd name="connsiteY0" fmla="*/ 0 h 348158"/>
                      <a:gd name="connsiteX1" fmla="*/ 362085 w 525992"/>
                      <a:gd name="connsiteY1" fmla="*/ 0 h 348158"/>
                      <a:gd name="connsiteX2" fmla="*/ 380961 w 525992"/>
                      <a:gd name="connsiteY2" fmla="*/ 220956 h 348158"/>
                      <a:gd name="connsiteX3" fmla="*/ 525992 w 525992"/>
                      <a:gd name="connsiteY3" fmla="*/ 254756 h 348158"/>
                      <a:gd name="connsiteX4" fmla="*/ 262996 w 525992"/>
                      <a:gd name="connsiteY4" fmla="*/ 348158 h 348158"/>
                      <a:gd name="connsiteX5" fmla="*/ 0 w 525992"/>
                      <a:gd name="connsiteY5" fmla="*/ 254756 h 348158"/>
                      <a:gd name="connsiteX6" fmla="*/ 139089 w 525992"/>
                      <a:gd name="connsiteY6" fmla="*/ 216193 h 348158"/>
                      <a:gd name="connsiteX7" fmla="*/ 160641 w 525992"/>
                      <a:gd name="connsiteY7" fmla="*/ 0 h 3481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34815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48158"/>
                          <a:pt x="262996" y="348158"/>
                        </a:cubicBezTo>
                        <a:cubicBezTo>
                          <a:pt x="117747" y="348158"/>
                          <a:pt x="0" y="324353"/>
                          <a:pt x="0" y="254756"/>
                        </a:cubicBez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83" name="グループ化 582">
                    <a:extLst>
                      <a:ext uri="{FF2B5EF4-FFF2-40B4-BE49-F238E27FC236}">
                        <a16:creationId xmlns:a16="http://schemas.microsoft.com/office/drawing/2014/main" id="{BC7E0DAC-C8C8-4409-B963-693F9E197165}"/>
                      </a:ext>
                    </a:extLst>
                  </p:cNvPr>
                  <p:cNvGrpSpPr/>
                  <p:nvPr/>
                </p:nvGrpSpPr>
                <p:grpSpPr>
                  <a:xfrm>
                    <a:off x="4372098" y="1047290"/>
                    <a:ext cx="1241302" cy="1366651"/>
                    <a:chOff x="4396131" y="1076326"/>
                    <a:chExt cx="1193236" cy="1313731"/>
                  </a:xfrm>
                </p:grpSpPr>
                <p:grpSp>
                  <p:nvGrpSpPr>
                    <p:cNvPr id="596" name="グループ化 595">
                      <a:extLst>
                        <a:ext uri="{FF2B5EF4-FFF2-40B4-BE49-F238E27FC236}">
                          <a16:creationId xmlns:a16="http://schemas.microsoft.com/office/drawing/2014/main" id="{9452E61C-794A-49E8-8BF8-62BF110B61BB}"/>
                        </a:ext>
                      </a:extLst>
                    </p:cNvPr>
                    <p:cNvGrpSpPr/>
                    <p:nvPr/>
                  </p:nvGrpSpPr>
                  <p:grpSpPr>
                    <a:xfrm rot="16200000" flipH="1">
                      <a:off x="4507706" y="2093945"/>
                      <a:ext cx="296112" cy="296112"/>
                      <a:chOff x="6040109" y="2196792"/>
                      <a:chExt cx="296112" cy="296112"/>
                    </a:xfrm>
                    <a:solidFill>
                      <a:srgbClr val="FFCC00"/>
                    </a:solidFill>
                  </p:grpSpPr>
                  <p:sp>
                    <p:nvSpPr>
                      <p:cNvPr id="618" name="涙形 617">
                        <a:extLst>
                          <a:ext uri="{FF2B5EF4-FFF2-40B4-BE49-F238E27FC236}">
                            <a16:creationId xmlns:a16="http://schemas.microsoft.com/office/drawing/2014/main" id="{A6376303-BC40-467D-B36E-5526A31EA48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40109" y="2196792"/>
                        <a:ext cx="296112" cy="296112"/>
                      </a:xfrm>
                      <a:prstGeom prst="teardrop">
                        <a:avLst>
                          <a:gd name="adj" fmla="val 117691"/>
                        </a:avLst>
                      </a:prstGeom>
                      <a:solidFill>
                        <a:srgbClr val="FF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19" name="涙形 618">
                        <a:extLst>
                          <a:ext uri="{FF2B5EF4-FFF2-40B4-BE49-F238E27FC236}">
                            <a16:creationId xmlns:a16="http://schemas.microsoft.com/office/drawing/2014/main" id="{C84B55CE-B566-4C42-BE17-CA332C13152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89708" y="2250982"/>
                        <a:ext cx="187732" cy="187732"/>
                      </a:xfrm>
                      <a:prstGeom prst="teardrop">
                        <a:avLst>
                          <a:gd name="adj" fmla="val 117691"/>
                        </a:avLst>
                      </a:prstGeom>
                      <a:solidFill>
                        <a:srgbClr val="C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597" name="グループ化 596">
                      <a:extLst>
                        <a:ext uri="{FF2B5EF4-FFF2-40B4-BE49-F238E27FC236}">
                          <a16:creationId xmlns:a16="http://schemas.microsoft.com/office/drawing/2014/main" id="{F027192D-368D-41E1-81B5-7792F86AC3E5}"/>
                        </a:ext>
                      </a:extLst>
                    </p:cNvPr>
                    <p:cNvGrpSpPr/>
                    <p:nvPr/>
                  </p:nvGrpSpPr>
                  <p:grpSpPr>
                    <a:xfrm rot="5400000">
                      <a:off x="5155803" y="2093945"/>
                      <a:ext cx="296112" cy="296112"/>
                      <a:chOff x="6040109" y="2196792"/>
                      <a:chExt cx="296112" cy="296112"/>
                    </a:xfrm>
                    <a:solidFill>
                      <a:srgbClr val="FFCC00"/>
                    </a:solidFill>
                  </p:grpSpPr>
                  <p:sp>
                    <p:nvSpPr>
                      <p:cNvPr id="616" name="涙形 615">
                        <a:extLst>
                          <a:ext uri="{FF2B5EF4-FFF2-40B4-BE49-F238E27FC236}">
                            <a16:creationId xmlns:a16="http://schemas.microsoft.com/office/drawing/2014/main" id="{E62D4088-5AC6-473D-8002-DC8E595050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40109" y="2196792"/>
                        <a:ext cx="296112" cy="296112"/>
                      </a:xfrm>
                      <a:prstGeom prst="teardrop">
                        <a:avLst>
                          <a:gd name="adj" fmla="val 117691"/>
                        </a:avLst>
                      </a:prstGeom>
                      <a:solidFill>
                        <a:srgbClr val="FF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17" name="涙形 616">
                        <a:extLst>
                          <a:ext uri="{FF2B5EF4-FFF2-40B4-BE49-F238E27FC236}">
                            <a16:creationId xmlns:a16="http://schemas.microsoft.com/office/drawing/2014/main" id="{6AE7E777-1174-40CC-8A27-517ED972C98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089708" y="2250982"/>
                        <a:ext cx="187732" cy="187732"/>
                      </a:xfrm>
                      <a:prstGeom prst="teardrop">
                        <a:avLst>
                          <a:gd name="adj" fmla="val 117691"/>
                        </a:avLst>
                      </a:prstGeom>
                      <a:solidFill>
                        <a:srgbClr val="C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598" name="グループ化 597">
                      <a:extLst>
                        <a:ext uri="{FF2B5EF4-FFF2-40B4-BE49-F238E27FC236}">
                          <a16:creationId xmlns:a16="http://schemas.microsoft.com/office/drawing/2014/main" id="{D7276F64-BD5F-40C0-8081-E5D42561E6E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396131" y="1339331"/>
                      <a:ext cx="1193236" cy="656581"/>
                      <a:chOff x="4376033" y="1381139"/>
                      <a:chExt cx="1193236" cy="656581"/>
                    </a:xfrm>
                    <a:solidFill>
                      <a:srgbClr val="FFCC00"/>
                    </a:solidFill>
                  </p:grpSpPr>
                  <p:sp>
                    <p:nvSpPr>
                      <p:cNvPr id="614" name="四角形: 角を丸くする 613">
                        <a:extLst>
                          <a:ext uri="{FF2B5EF4-FFF2-40B4-BE49-F238E27FC236}">
                            <a16:creationId xmlns:a16="http://schemas.microsoft.com/office/drawing/2014/main" id="{38BC9B29-A174-445E-8AC0-79B0102997C0}"/>
                          </a:ext>
                        </a:extLst>
                      </p:cNvPr>
                      <p:cNvSpPr/>
                      <p:nvPr/>
                    </p:nvSpPr>
                    <p:spPr>
                      <a:xfrm rot="1800000" flipH="1">
                        <a:off x="4912688" y="1381139"/>
                        <a:ext cx="656581" cy="656581"/>
                      </a:xfrm>
                      <a:prstGeom prst="roundRect">
                        <a:avLst/>
                      </a:prstGeom>
                      <a:solidFill>
                        <a:srgbClr val="FF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15" name="四角形: 角を丸くする 614">
                        <a:extLst>
                          <a:ext uri="{FF2B5EF4-FFF2-40B4-BE49-F238E27FC236}">
                            <a16:creationId xmlns:a16="http://schemas.microsoft.com/office/drawing/2014/main" id="{EF2D32CC-9DE9-40EA-80D8-584E7BA18981}"/>
                          </a:ext>
                        </a:extLst>
                      </p:cNvPr>
                      <p:cNvSpPr/>
                      <p:nvPr/>
                    </p:nvSpPr>
                    <p:spPr>
                      <a:xfrm rot="19800000">
                        <a:off x="4376033" y="1381139"/>
                        <a:ext cx="656581" cy="656581"/>
                      </a:xfrm>
                      <a:prstGeom prst="roundRect">
                        <a:avLst/>
                      </a:prstGeom>
                      <a:solidFill>
                        <a:srgbClr val="FF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grpSp>
                  <p:nvGrpSpPr>
                    <p:cNvPr id="599" name="グループ化 598">
                      <a:extLst>
                        <a:ext uri="{FF2B5EF4-FFF2-40B4-BE49-F238E27FC236}">
                          <a16:creationId xmlns:a16="http://schemas.microsoft.com/office/drawing/2014/main" id="{1D38C4A6-21E8-4AB5-9D5D-591C9CA0ACA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4408999" y="1205952"/>
                      <a:ext cx="1148709" cy="1113318"/>
                      <a:chOff x="3303076" y="141961"/>
                      <a:chExt cx="1277659" cy="1238295"/>
                    </a:xfrm>
                  </p:grpSpPr>
                  <p:sp>
                    <p:nvSpPr>
                      <p:cNvPr id="601" name="フリーフォーム 540">
                        <a:extLst>
                          <a:ext uri="{FF2B5EF4-FFF2-40B4-BE49-F238E27FC236}">
                            <a16:creationId xmlns:a16="http://schemas.microsoft.com/office/drawing/2014/main" id="{D3E32077-D898-4A87-B6B2-8E99F7B5210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353447" y="141961"/>
                        <a:ext cx="1169884" cy="940235"/>
                      </a:xfrm>
                      <a:custGeom>
                        <a:avLst/>
                        <a:gdLst>
                          <a:gd name="connsiteX0" fmla="*/ 328111 w 816502"/>
                          <a:gd name="connsiteY0" fmla="*/ 0 h 656222"/>
                          <a:gd name="connsiteX1" fmla="*/ 455827 w 816502"/>
                          <a:gd name="connsiteY1" fmla="*/ 25785 h 656222"/>
                          <a:gd name="connsiteX2" fmla="*/ 492925 w 816502"/>
                          <a:gd name="connsiteY2" fmla="*/ 45920 h 656222"/>
                          <a:gd name="connsiteX3" fmla="*/ 510467 w 816502"/>
                          <a:gd name="connsiteY3" fmla="*/ 44152 h 656222"/>
                          <a:gd name="connsiteX4" fmla="*/ 816502 w 816502"/>
                          <a:gd name="connsiteY4" fmla="*/ 350187 h 656222"/>
                          <a:gd name="connsiteX5" fmla="*/ 510467 w 816502"/>
                          <a:gd name="connsiteY5" fmla="*/ 656222 h 656222"/>
                          <a:gd name="connsiteX6" fmla="*/ 448791 w 816502"/>
                          <a:gd name="connsiteY6" fmla="*/ 650005 h 656222"/>
                          <a:gd name="connsiteX7" fmla="*/ 420791 w 816502"/>
                          <a:gd name="connsiteY7" fmla="*/ 641313 h 656222"/>
                          <a:gd name="connsiteX8" fmla="*/ 394237 w 816502"/>
                          <a:gd name="connsiteY8" fmla="*/ 649556 h 656222"/>
                          <a:gd name="connsiteX9" fmla="*/ 328111 w 816502"/>
                          <a:gd name="connsiteY9" fmla="*/ 656222 h 656222"/>
                          <a:gd name="connsiteX10" fmla="*/ 0 w 816502"/>
                          <a:gd name="connsiteY10" fmla="*/ 328111 h 656222"/>
                          <a:gd name="connsiteX11" fmla="*/ 328111 w 816502"/>
                          <a:gd name="connsiteY11" fmla="*/ 0 h 6562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</a:cxnLst>
                        <a:rect l="l" t="t" r="r" b="b"/>
                        <a:pathLst>
                          <a:path w="816502" h="656222">
                            <a:moveTo>
                              <a:pt x="328111" y="0"/>
                            </a:moveTo>
                            <a:cubicBezTo>
                              <a:pt x="373414" y="0"/>
                              <a:pt x="416572" y="9181"/>
                              <a:pt x="455827" y="25785"/>
                            </a:cubicBezTo>
                            <a:lnTo>
                              <a:pt x="492925" y="45920"/>
                            </a:lnTo>
                            <a:lnTo>
                              <a:pt x="510467" y="44152"/>
                            </a:lnTo>
                            <a:cubicBezTo>
                              <a:pt x="679485" y="44152"/>
                              <a:pt x="816502" y="181169"/>
                              <a:pt x="816502" y="350187"/>
                            </a:cubicBezTo>
                            <a:cubicBezTo>
                              <a:pt x="816502" y="519205"/>
                              <a:pt x="679485" y="656222"/>
                              <a:pt x="510467" y="656222"/>
                            </a:cubicBezTo>
                            <a:cubicBezTo>
                              <a:pt x="489340" y="656222"/>
                              <a:pt x="468713" y="654081"/>
                              <a:pt x="448791" y="650005"/>
                            </a:cubicBezTo>
                            <a:lnTo>
                              <a:pt x="420791" y="641313"/>
                            </a:lnTo>
                            <a:lnTo>
                              <a:pt x="394237" y="649556"/>
                            </a:lnTo>
                            <a:cubicBezTo>
                              <a:pt x="372878" y="653927"/>
                              <a:pt x="350763" y="656222"/>
                              <a:pt x="328111" y="656222"/>
                            </a:cubicBezTo>
                            <a:cubicBezTo>
                              <a:pt x="146900" y="656222"/>
                              <a:pt x="0" y="509322"/>
                              <a:pt x="0" y="328111"/>
                            </a:cubicBezTo>
                            <a:cubicBezTo>
                              <a:pt x="0" y="146900"/>
                              <a:pt x="146900" y="0"/>
                              <a:pt x="328111" y="0"/>
                            </a:cubicBezTo>
                            <a:close/>
                          </a:path>
                        </a:pathLst>
                      </a:cu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grpSp>
                    <p:nvGrpSpPr>
                      <p:cNvPr id="602" name="グループ化 601">
                        <a:extLst>
                          <a:ext uri="{FF2B5EF4-FFF2-40B4-BE49-F238E27FC236}">
                            <a16:creationId xmlns:a16="http://schemas.microsoft.com/office/drawing/2014/main" id="{5484B837-254F-47AA-A2F0-A742658D2B89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3303076" y="710618"/>
                        <a:ext cx="246453" cy="369679"/>
                        <a:chOff x="2680607" y="2825750"/>
                        <a:chExt cx="157843" cy="236764"/>
                      </a:xfr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p:grpSpPr>
                    <p:sp>
                      <p:nvSpPr>
                        <p:cNvPr id="612" name="円/楕円 564">
                          <a:extLst>
                            <a:ext uri="{FF2B5EF4-FFF2-40B4-BE49-F238E27FC236}">
                              <a16:creationId xmlns:a16="http://schemas.microsoft.com/office/drawing/2014/main" id="{0B7A72E9-EA6C-41AC-BC1D-DD8E203D30B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13" name="円/楕円 565">
                          <a:extLst>
                            <a:ext uri="{FF2B5EF4-FFF2-40B4-BE49-F238E27FC236}">
                              <a16:creationId xmlns:a16="http://schemas.microsoft.com/office/drawing/2014/main" id="{8F9861D3-FC8B-48DE-BC2D-A664A108554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603" name="グループ化 602">
                        <a:extLst>
                          <a:ext uri="{FF2B5EF4-FFF2-40B4-BE49-F238E27FC236}">
                            <a16:creationId xmlns:a16="http://schemas.microsoft.com/office/drawing/2014/main" id="{E16624B1-B4D6-4A21-A9C8-B41CC67D06C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4334282" y="710618"/>
                        <a:ext cx="246453" cy="369679"/>
                        <a:chOff x="2680607" y="2825750"/>
                        <a:chExt cx="157843" cy="236764"/>
                      </a:xfr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p:grpSpPr>
                    <p:sp>
                      <p:nvSpPr>
                        <p:cNvPr id="610" name="円/楕円 562">
                          <a:extLst>
                            <a:ext uri="{FF2B5EF4-FFF2-40B4-BE49-F238E27FC236}">
                              <a16:creationId xmlns:a16="http://schemas.microsoft.com/office/drawing/2014/main" id="{B61C33A3-84A6-49D3-AFC7-31C76C19D3A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611" name="円/楕円 563">
                          <a:extLst>
                            <a:ext uri="{FF2B5EF4-FFF2-40B4-BE49-F238E27FC236}">
                              <a16:creationId xmlns:a16="http://schemas.microsoft.com/office/drawing/2014/main" id="{B651F49B-BE95-4A2B-AE7C-1D60C0F381B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604" name="円/楕円 561">
                        <a:extLst>
                          <a:ext uri="{FF2B5EF4-FFF2-40B4-BE49-F238E27FC236}">
                            <a16:creationId xmlns:a16="http://schemas.microsoft.com/office/drawing/2014/main" id="{E64502AB-72F0-4196-A48C-677E3A935BB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426301" y="220150"/>
                        <a:ext cx="1031206" cy="1160106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05" name="円/楕円 548">
                        <a:extLst>
                          <a:ext uri="{FF2B5EF4-FFF2-40B4-BE49-F238E27FC236}">
                            <a16:creationId xmlns:a16="http://schemas.microsoft.com/office/drawing/2014/main" id="{1725DC1B-880C-4253-A819-BCB090EC45B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632990" y="823828"/>
                        <a:ext cx="99954" cy="122482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06" name="円/楕円 549">
                        <a:extLst>
                          <a:ext uri="{FF2B5EF4-FFF2-40B4-BE49-F238E27FC236}">
                            <a16:creationId xmlns:a16="http://schemas.microsoft.com/office/drawing/2014/main" id="{C12B070B-F6D8-4CF5-936A-D1E5B605973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148424" y="823828"/>
                        <a:ext cx="99954" cy="122482"/>
                      </a:xfrm>
                      <a:prstGeom prst="ellipse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07" name="月 606">
                        <a:extLst>
                          <a:ext uri="{FF2B5EF4-FFF2-40B4-BE49-F238E27FC236}">
                            <a16:creationId xmlns:a16="http://schemas.microsoft.com/office/drawing/2014/main" id="{3E053BC0-7553-48B3-BCE5-232EF7567B00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3645475" y="371941"/>
                        <a:ext cx="54591" cy="340196"/>
                      </a:xfrm>
                      <a:prstGeom prst="moon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08" name="月 607">
                        <a:extLst>
                          <a:ext uri="{FF2B5EF4-FFF2-40B4-BE49-F238E27FC236}">
                            <a16:creationId xmlns:a16="http://schemas.microsoft.com/office/drawing/2014/main" id="{DEB9FB4F-8748-4B0B-8B52-6E4705011B93}"/>
                          </a:ext>
                        </a:extLst>
                      </p:cNvPr>
                      <p:cNvSpPr/>
                      <p:nvPr/>
                    </p:nvSpPr>
                    <p:spPr>
                      <a:xfrm rot="5400000">
                        <a:off x="4169352" y="371942"/>
                        <a:ext cx="54591" cy="340196"/>
                      </a:xfrm>
                      <a:prstGeom prst="moon">
                        <a:avLst/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09" name="円/楕円 638">
                        <a:extLst>
                          <a:ext uri="{FF2B5EF4-FFF2-40B4-BE49-F238E27FC236}">
                            <a16:creationId xmlns:a16="http://schemas.microsoft.com/office/drawing/2014/main" id="{410E113A-8B41-4B5E-8389-18D274C5E5A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15382" y="1191329"/>
                        <a:ext cx="256556" cy="45720"/>
                      </a:xfrm>
                      <a:custGeom>
                        <a:avLst/>
                        <a:gdLst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139672"/>
                          <a:gd name="connsiteX1" fmla="*/ 97978 w 195956"/>
                          <a:gd name="connsiteY1" fmla="*/ 0 h 139672"/>
                          <a:gd name="connsiteX2" fmla="*/ 195956 w 195956"/>
                          <a:gd name="connsiteY2" fmla="*/ 48405 h 139672"/>
                          <a:gd name="connsiteX3" fmla="*/ 97978 w 195956"/>
                          <a:gd name="connsiteY3" fmla="*/ 139672 h 139672"/>
                          <a:gd name="connsiteX4" fmla="*/ 0 w 195956"/>
                          <a:gd name="connsiteY4" fmla="*/ 48405 h 139672"/>
                          <a:gd name="connsiteX0" fmla="*/ 0 w 195956"/>
                          <a:gd name="connsiteY0" fmla="*/ 12087 h 103354"/>
                          <a:gd name="connsiteX1" fmla="*/ 95596 w 195956"/>
                          <a:gd name="connsiteY1" fmla="*/ 11307 h 103354"/>
                          <a:gd name="connsiteX2" fmla="*/ 195956 w 195956"/>
                          <a:gd name="connsiteY2" fmla="*/ 12087 h 103354"/>
                          <a:gd name="connsiteX3" fmla="*/ 97978 w 195956"/>
                          <a:gd name="connsiteY3" fmla="*/ 103354 h 103354"/>
                          <a:gd name="connsiteX4" fmla="*/ 0 w 195956"/>
                          <a:gd name="connsiteY4" fmla="*/ 12087 h 103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95956" h="103354">
                            <a:moveTo>
                              <a:pt x="0" y="12087"/>
                            </a:moveTo>
                            <a:cubicBezTo>
                              <a:pt x="0" y="-14646"/>
                              <a:pt x="41484" y="11307"/>
                              <a:pt x="95596" y="11307"/>
                            </a:cubicBezTo>
                            <a:cubicBezTo>
                              <a:pt x="149708" y="11307"/>
                              <a:pt x="195956" y="-14646"/>
                              <a:pt x="195956" y="12087"/>
                            </a:cubicBezTo>
                            <a:cubicBezTo>
                              <a:pt x="195956" y="38820"/>
                              <a:pt x="152090" y="103354"/>
                              <a:pt x="97978" y="103354"/>
                            </a:cubicBezTo>
                            <a:cubicBezTo>
                              <a:pt x="43866" y="103354"/>
                              <a:pt x="0" y="38820"/>
                              <a:pt x="0" y="12087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600" name="フリーフォーム: 図形 599">
                      <a:extLst>
                        <a:ext uri="{FF2B5EF4-FFF2-40B4-BE49-F238E27FC236}">
                          <a16:creationId xmlns:a16="http://schemas.microsoft.com/office/drawing/2014/main" id="{B6E58ABE-D296-4FA4-AE50-02E221738F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34050" y="1076326"/>
                      <a:ext cx="1097594" cy="598210"/>
                    </a:xfrm>
                    <a:custGeom>
                      <a:avLst/>
                      <a:gdLst>
                        <a:gd name="connsiteX0" fmla="*/ 531822 w 1063644"/>
                        <a:gd name="connsiteY0" fmla="*/ 0 h 629203"/>
                        <a:gd name="connsiteX1" fmla="*/ 1063644 w 1063644"/>
                        <a:gd name="connsiteY1" fmla="*/ 502141 h 629203"/>
                        <a:gd name="connsiteX2" fmla="*/ 1052840 w 1063644"/>
                        <a:gd name="connsiteY2" fmla="*/ 603340 h 629203"/>
                        <a:gd name="connsiteX3" fmla="*/ 1044337 w 1063644"/>
                        <a:gd name="connsiteY3" fmla="*/ 629203 h 629203"/>
                        <a:gd name="connsiteX4" fmla="*/ 1036594 w 1063644"/>
                        <a:gd name="connsiteY4" fmla="*/ 604749 h 629203"/>
                        <a:gd name="connsiteX5" fmla="*/ 531822 w 1063644"/>
                        <a:gd name="connsiteY5" fmla="*/ 276730 h 629203"/>
                        <a:gd name="connsiteX6" fmla="*/ 27051 w 1063644"/>
                        <a:gd name="connsiteY6" fmla="*/ 604749 h 629203"/>
                        <a:gd name="connsiteX7" fmla="*/ 19308 w 1063644"/>
                        <a:gd name="connsiteY7" fmla="*/ 629203 h 629203"/>
                        <a:gd name="connsiteX8" fmla="*/ 10805 w 1063644"/>
                        <a:gd name="connsiteY8" fmla="*/ 603340 h 629203"/>
                        <a:gd name="connsiteX9" fmla="*/ 0 w 1063644"/>
                        <a:gd name="connsiteY9" fmla="*/ 502141 h 629203"/>
                        <a:gd name="connsiteX10" fmla="*/ 531822 w 1063644"/>
                        <a:gd name="connsiteY10" fmla="*/ 0 h 62920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1063644" h="629203">
                          <a:moveTo>
                            <a:pt x="531822" y="0"/>
                          </a:moveTo>
                          <a:cubicBezTo>
                            <a:pt x="825539" y="0"/>
                            <a:pt x="1063644" y="224816"/>
                            <a:pt x="1063644" y="502141"/>
                          </a:cubicBezTo>
                          <a:cubicBezTo>
                            <a:pt x="1063644" y="536807"/>
                            <a:pt x="1059924" y="570652"/>
                            <a:pt x="1052840" y="603340"/>
                          </a:cubicBezTo>
                          <a:lnTo>
                            <a:pt x="1044337" y="629203"/>
                          </a:lnTo>
                          <a:lnTo>
                            <a:pt x="1036594" y="604749"/>
                          </a:lnTo>
                          <a:cubicBezTo>
                            <a:pt x="953430" y="411986"/>
                            <a:pt x="758738" y="276730"/>
                            <a:pt x="531822" y="276730"/>
                          </a:cubicBezTo>
                          <a:cubicBezTo>
                            <a:pt x="304907" y="276730"/>
                            <a:pt x="110215" y="411986"/>
                            <a:pt x="27051" y="604749"/>
                          </a:cubicBezTo>
                          <a:lnTo>
                            <a:pt x="19308" y="629203"/>
                          </a:lnTo>
                          <a:lnTo>
                            <a:pt x="10805" y="603340"/>
                          </a:lnTo>
                          <a:cubicBezTo>
                            <a:pt x="3721" y="570652"/>
                            <a:pt x="0" y="536807"/>
                            <a:pt x="0" y="502141"/>
                          </a:cubicBezTo>
                          <a:cubicBezTo>
                            <a:pt x="0" y="224816"/>
                            <a:pt x="238105" y="0"/>
                            <a:pt x="531822" y="0"/>
                          </a:cubicBezTo>
                          <a:close/>
                        </a:path>
                      </a:pathLst>
                    </a:cu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95" name="フリーフォーム: 図形 594">
                    <a:extLst>
                      <a:ext uri="{FF2B5EF4-FFF2-40B4-BE49-F238E27FC236}">
                        <a16:creationId xmlns:a16="http://schemas.microsoft.com/office/drawing/2014/main" id="{35B07641-2944-4365-B30C-DD3AA10DE7E9}"/>
                      </a:ext>
                    </a:extLst>
                  </p:cNvPr>
                  <p:cNvSpPr/>
                  <p:nvPr/>
                </p:nvSpPr>
                <p:spPr>
                  <a:xfrm>
                    <a:off x="4657028" y="2391960"/>
                    <a:ext cx="635752" cy="217848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  <a:gd name="connsiteX0" fmla="*/ 203505 w 650560"/>
                      <a:gd name="connsiteY0" fmla="*/ 1063 h 227586"/>
                      <a:gd name="connsiteX1" fmla="*/ 232766 w 650560"/>
                      <a:gd name="connsiteY1" fmla="*/ 15528 h 227586"/>
                      <a:gd name="connsiteX2" fmla="*/ 325227 w 650560"/>
                      <a:gd name="connsiteY2" fmla="*/ 118706 h 227586"/>
                      <a:gd name="connsiteX3" fmla="*/ 417687 w 650560"/>
                      <a:gd name="connsiteY3" fmla="*/ 15529 h 227586"/>
                      <a:gd name="connsiteX4" fmla="*/ 446949 w 650560"/>
                      <a:gd name="connsiteY4" fmla="*/ 1064 h 227586"/>
                      <a:gd name="connsiteX5" fmla="*/ 483517 w 650560"/>
                      <a:gd name="connsiteY5" fmla="*/ 4166 h 227586"/>
                      <a:gd name="connsiteX6" fmla="*/ 650453 w 650560"/>
                      <a:gd name="connsiteY6" fmla="*/ 66260 h 227586"/>
                      <a:gd name="connsiteX7" fmla="*/ 505882 w 650560"/>
                      <a:gd name="connsiteY7" fmla="*/ 227586 h 227586"/>
                      <a:gd name="connsiteX8" fmla="*/ 325226 w 650560"/>
                      <a:gd name="connsiteY8" fmla="*/ 142065 h 227586"/>
                      <a:gd name="connsiteX9" fmla="*/ 144571 w 650560"/>
                      <a:gd name="connsiteY9" fmla="*/ 227585 h 227586"/>
                      <a:gd name="connsiteX10" fmla="*/ 0 w 650560"/>
                      <a:gd name="connsiteY10" fmla="*/ 66259 h 227586"/>
                      <a:gd name="connsiteX11" fmla="*/ 166936 w 650560"/>
                      <a:gd name="connsiteY11" fmla="*/ 4165 h 227586"/>
                      <a:gd name="connsiteX12" fmla="*/ 203505 w 650560"/>
                      <a:gd name="connsiteY12" fmla="*/ 1063 h 227586"/>
                      <a:gd name="connsiteX0" fmla="*/ 203505 w 650453"/>
                      <a:gd name="connsiteY0" fmla="*/ 1063 h 227586"/>
                      <a:gd name="connsiteX1" fmla="*/ 232766 w 650453"/>
                      <a:gd name="connsiteY1" fmla="*/ 15528 h 227586"/>
                      <a:gd name="connsiteX2" fmla="*/ 325227 w 650453"/>
                      <a:gd name="connsiteY2" fmla="*/ 118706 h 227586"/>
                      <a:gd name="connsiteX3" fmla="*/ 417687 w 650453"/>
                      <a:gd name="connsiteY3" fmla="*/ 15529 h 227586"/>
                      <a:gd name="connsiteX4" fmla="*/ 446949 w 650453"/>
                      <a:gd name="connsiteY4" fmla="*/ 1064 h 227586"/>
                      <a:gd name="connsiteX5" fmla="*/ 483517 w 650453"/>
                      <a:gd name="connsiteY5" fmla="*/ 4166 h 227586"/>
                      <a:gd name="connsiteX6" fmla="*/ 650453 w 650453"/>
                      <a:gd name="connsiteY6" fmla="*/ 66260 h 227586"/>
                      <a:gd name="connsiteX7" fmla="*/ 505882 w 650453"/>
                      <a:gd name="connsiteY7" fmla="*/ 227586 h 227586"/>
                      <a:gd name="connsiteX8" fmla="*/ 325226 w 650453"/>
                      <a:gd name="connsiteY8" fmla="*/ 142065 h 227586"/>
                      <a:gd name="connsiteX9" fmla="*/ 144571 w 650453"/>
                      <a:gd name="connsiteY9" fmla="*/ 227585 h 227586"/>
                      <a:gd name="connsiteX10" fmla="*/ 0 w 650453"/>
                      <a:gd name="connsiteY10" fmla="*/ 66259 h 227586"/>
                      <a:gd name="connsiteX11" fmla="*/ 166936 w 650453"/>
                      <a:gd name="connsiteY11" fmla="*/ 4165 h 227586"/>
                      <a:gd name="connsiteX12" fmla="*/ 203505 w 650453"/>
                      <a:gd name="connsiteY12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17687 w 650453"/>
                      <a:gd name="connsiteY2" fmla="*/ 15529 h 227586"/>
                      <a:gd name="connsiteX3" fmla="*/ 446949 w 650453"/>
                      <a:gd name="connsiteY3" fmla="*/ 1064 h 227586"/>
                      <a:gd name="connsiteX4" fmla="*/ 483517 w 650453"/>
                      <a:gd name="connsiteY4" fmla="*/ 4166 h 227586"/>
                      <a:gd name="connsiteX5" fmla="*/ 650453 w 650453"/>
                      <a:gd name="connsiteY5" fmla="*/ 66260 h 227586"/>
                      <a:gd name="connsiteX6" fmla="*/ 505882 w 650453"/>
                      <a:gd name="connsiteY6" fmla="*/ 227586 h 227586"/>
                      <a:gd name="connsiteX7" fmla="*/ 325226 w 650453"/>
                      <a:gd name="connsiteY7" fmla="*/ 142065 h 227586"/>
                      <a:gd name="connsiteX8" fmla="*/ 144571 w 650453"/>
                      <a:gd name="connsiteY8" fmla="*/ 227585 h 227586"/>
                      <a:gd name="connsiteX9" fmla="*/ 0 w 650453"/>
                      <a:gd name="connsiteY9" fmla="*/ 66259 h 227586"/>
                      <a:gd name="connsiteX10" fmla="*/ 166936 w 650453"/>
                      <a:gd name="connsiteY10" fmla="*/ 4165 h 227586"/>
                      <a:gd name="connsiteX11" fmla="*/ 203505 w 650453"/>
                      <a:gd name="connsiteY11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50453" h="227586">
                        <a:moveTo>
                          <a:pt x="203505" y="1063"/>
                        </a:moveTo>
                        <a:lnTo>
                          <a:pt x="325227" y="118706"/>
                        </a:lnTo>
                        <a:lnTo>
                          <a:pt x="446949" y="1064"/>
                        </a:lnTo>
                        <a:cubicBezTo>
                          <a:pt x="458863" y="-993"/>
                          <a:pt x="471993" y="-121"/>
                          <a:pt x="483517" y="4166"/>
                        </a:cubicBezTo>
                        <a:lnTo>
                          <a:pt x="650453" y="66260"/>
                        </a:lnTo>
                        <a:lnTo>
                          <a:pt x="505882" y="227586"/>
                        </a:lnTo>
                        <a:lnTo>
                          <a:pt x="325226" y="142065"/>
                        </a:lnTo>
                        <a:lnTo>
                          <a:pt x="144571" y="227585"/>
                        </a:lnTo>
                        <a:lnTo>
                          <a:pt x="0" y="66259"/>
                        </a:lnTo>
                        <a:lnTo>
                          <a:pt x="166936" y="4165"/>
                        </a:lnTo>
                        <a:cubicBezTo>
                          <a:pt x="178460" y="-122"/>
                          <a:pt x="191592" y="-994"/>
                          <a:pt x="203505" y="1063"/>
                        </a:cubicBezTo>
                        <a:close/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10" name="四角形: 上の 2 つの角を丸める 358">
                  <a:extLst>
                    <a:ext uri="{FF2B5EF4-FFF2-40B4-BE49-F238E27FC236}">
                      <a16:creationId xmlns:a16="http://schemas.microsoft.com/office/drawing/2014/main" id="{16DD10A4-7231-4776-BB7C-6063C3D5A860}"/>
                    </a:ext>
                  </a:extLst>
                </p:cNvPr>
                <p:cNvSpPr/>
                <p:nvPr/>
              </p:nvSpPr>
              <p:spPr>
                <a:xfrm rot="2015421">
                  <a:off x="4278995" y="2583772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0" name="四角形: 上の 2 つの角を丸める 358">
                  <a:extLst>
                    <a:ext uri="{FF2B5EF4-FFF2-40B4-BE49-F238E27FC236}">
                      <a16:creationId xmlns:a16="http://schemas.microsoft.com/office/drawing/2014/main" id="{7623DD1A-D8DC-4E76-8917-A111D9F9139A}"/>
                    </a:ext>
                  </a:extLst>
                </p:cNvPr>
                <p:cNvSpPr/>
                <p:nvPr/>
              </p:nvSpPr>
              <p:spPr>
                <a:xfrm rot="19584579" flipH="1">
                  <a:off x="5431050" y="2583770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2" name="四角形: 上の 2 つの角を丸める 503">
                  <a:extLst>
                    <a:ext uri="{FF2B5EF4-FFF2-40B4-BE49-F238E27FC236}">
                      <a16:creationId xmlns:a16="http://schemas.microsoft.com/office/drawing/2014/main" id="{C66F19B0-B737-49C8-86D2-FDC9A2A6EA66}"/>
                    </a:ext>
                  </a:extLst>
                </p:cNvPr>
                <p:cNvSpPr/>
                <p:nvPr/>
              </p:nvSpPr>
              <p:spPr>
                <a:xfrm rot="7022295">
                  <a:off x="5397107" y="2860865"/>
                  <a:ext cx="273640" cy="577179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0" fmla="*/ 150102 w 252711"/>
                    <a:gd name="connsiteY0" fmla="*/ 0 h 526156"/>
                    <a:gd name="connsiteX1" fmla="*/ 150102 w 252711"/>
                    <a:gd name="connsiteY1" fmla="*/ 0 h 526156"/>
                    <a:gd name="connsiteX2" fmla="*/ 252711 w 252711"/>
                    <a:gd name="connsiteY2" fmla="*/ 102609 h 526156"/>
                    <a:gd name="connsiteX3" fmla="*/ 252711 w 252711"/>
                    <a:gd name="connsiteY3" fmla="*/ 479843 h 526156"/>
                    <a:gd name="connsiteX4" fmla="*/ 252711 w 252711"/>
                    <a:gd name="connsiteY4" fmla="*/ 479843 h 526156"/>
                    <a:gd name="connsiteX5" fmla="*/ 47493 w 252711"/>
                    <a:gd name="connsiteY5" fmla="*/ 479843 h 526156"/>
                    <a:gd name="connsiteX6" fmla="*/ 0 w 252711"/>
                    <a:gd name="connsiteY6" fmla="*/ 526156 h 526156"/>
                    <a:gd name="connsiteX7" fmla="*/ 47493 w 252711"/>
                    <a:gd name="connsiteY7" fmla="*/ 102609 h 526156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102609 h 479843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05218 w 205218"/>
                    <a:gd name="connsiteY4" fmla="*/ 479843 h 537468"/>
                    <a:gd name="connsiteX5" fmla="*/ 2430 w 205218"/>
                    <a:gd name="connsiteY5" fmla="*/ 537468 h 537468"/>
                    <a:gd name="connsiteX6" fmla="*/ 0 w 205218"/>
                    <a:gd name="connsiteY6" fmla="*/ 102609 h 537468"/>
                    <a:gd name="connsiteX0" fmla="*/ 102609 w 205218"/>
                    <a:gd name="connsiteY0" fmla="*/ 0 h 543386"/>
                    <a:gd name="connsiteX1" fmla="*/ 102609 w 205218"/>
                    <a:gd name="connsiteY1" fmla="*/ 0 h 543386"/>
                    <a:gd name="connsiteX2" fmla="*/ 205218 w 205218"/>
                    <a:gd name="connsiteY2" fmla="*/ 102609 h 543386"/>
                    <a:gd name="connsiteX3" fmla="*/ 205218 w 205218"/>
                    <a:gd name="connsiteY3" fmla="*/ 479843 h 543386"/>
                    <a:gd name="connsiteX4" fmla="*/ 200858 w 205218"/>
                    <a:gd name="connsiteY4" fmla="*/ 543386 h 543386"/>
                    <a:gd name="connsiteX5" fmla="*/ 2430 w 205218"/>
                    <a:gd name="connsiteY5" fmla="*/ 537468 h 543386"/>
                    <a:gd name="connsiteX6" fmla="*/ 0 w 205218"/>
                    <a:gd name="connsiteY6" fmla="*/ 102609 h 543386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430 w 205218"/>
                    <a:gd name="connsiteY4" fmla="*/ 537468 h 537468"/>
                    <a:gd name="connsiteX5" fmla="*/ 0 w 205218"/>
                    <a:gd name="connsiteY5" fmla="*/ 102609 h 537468"/>
                    <a:gd name="connsiteX0" fmla="*/ 102609 w 224127"/>
                    <a:gd name="connsiteY0" fmla="*/ 0 h 537468"/>
                    <a:gd name="connsiteX1" fmla="*/ 102609 w 224127"/>
                    <a:gd name="connsiteY1" fmla="*/ 0 h 537468"/>
                    <a:gd name="connsiteX2" fmla="*/ 205218 w 224127"/>
                    <a:gd name="connsiteY2" fmla="*/ 102609 h 537468"/>
                    <a:gd name="connsiteX3" fmla="*/ 224127 w 224127"/>
                    <a:gd name="connsiteY3" fmla="*/ 521699 h 537468"/>
                    <a:gd name="connsiteX4" fmla="*/ 2430 w 224127"/>
                    <a:gd name="connsiteY4" fmla="*/ 537468 h 537468"/>
                    <a:gd name="connsiteX5" fmla="*/ 0 w 224127"/>
                    <a:gd name="connsiteY5" fmla="*/ 102609 h 537468"/>
                    <a:gd name="connsiteX0" fmla="*/ 102609 w 224127"/>
                    <a:gd name="connsiteY0" fmla="*/ 0 h 529524"/>
                    <a:gd name="connsiteX1" fmla="*/ 102609 w 224127"/>
                    <a:gd name="connsiteY1" fmla="*/ 0 h 529524"/>
                    <a:gd name="connsiteX2" fmla="*/ 205218 w 224127"/>
                    <a:gd name="connsiteY2" fmla="*/ 102609 h 529524"/>
                    <a:gd name="connsiteX3" fmla="*/ 224127 w 224127"/>
                    <a:gd name="connsiteY3" fmla="*/ 521699 h 529524"/>
                    <a:gd name="connsiteX4" fmla="*/ 17997 w 224127"/>
                    <a:gd name="connsiteY4" fmla="*/ 529524 h 529524"/>
                    <a:gd name="connsiteX5" fmla="*/ 0 w 224127"/>
                    <a:gd name="connsiteY5" fmla="*/ 102609 h 529524"/>
                    <a:gd name="connsiteX0" fmla="*/ 102609 w 238700"/>
                    <a:gd name="connsiteY0" fmla="*/ 0 h 529524"/>
                    <a:gd name="connsiteX1" fmla="*/ 102609 w 238700"/>
                    <a:gd name="connsiteY1" fmla="*/ 0 h 529524"/>
                    <a:gd name="connsiteX2" fmla="*/ 205218 w 238700"/>
                    <a:gd name="connsiteY2" fmla="*/ 102609 h 529524"/>
                    <a:gd name="connsiteX3" fmla="*/ 238700 w 238700"/>
                    <a:gd name="connsiteY3" fmla="*/ 511808 h 529524"/>
                    <a:gd name="connsiteX4" fmla="*/ 17997 w 238700"/>
                    <a:gd name="connsiteY4" fmla="*/ 529524 h 529524"/>
                    <a:gd name="connsiteX5" fmla="*/ 0 w 238700"/>
                    <a:gd name="connsiteY5" fmla="*/ 102609 h 529524"/>
                    <a:gd name="connsiteX0" fmla="*/ 114955 w 251046"/>
                    <a:gd name="connsiteY0" fmla="*/ 0 h 529524"/>
                    <a:gd name="connsiteX1" fmla="*/ 114955 w 251046"/>
                    <a:gd name="connsiteY1" fmla="*/ 0 h 529524"/>
                    <a:gd name="connsiteX2" fmla="*/ 217564 w 251046"/>
                    <a:gd name="connsiteY2" fmla="*/ 102609 h 529524"/>
                    <a:gd name="connsiteX3" fmla="*/ 251046 w 251046"/>
                    <a:gd name="connsiteY3" fmla="*/ 511808 h 529524"/>
                    <a:gd name="connsiteX4" fmla="*/ 30343 w 251046"/>
                    <a:gd name="connsiteY4" fmla="*/ 529524 h 529524"/>
                    <a:gd name="connsiteX5" fmla="*/ 0 w 251046"/>
                    <a:gd name="connsiteY5" fmla="*/ 145700 h 52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1046" h="529524">
                      <a:moveTo>
                        <a:pt x="114955" y="0"/>
                      </a:moveTo>
                      <a:lnTo>
                        <a:pt x="114955" y="0"/>
                      </a:lnTo>
                      <a:cubicBezTo>
                        <a:pt x="171624" y="0"/>
                        <a:pt x="217564" y="45940"/>
                        <a:pt x="217564" y="102609"/>
                      </a:cubicBezTo>
                      <a:lnTo>
                        <a:pt x="251046" y="511808"/>
                      </a:lnTo>
                      <a:lnTo>
                        <a:pt x="30343" y="529524"/>
                      </a:lnTo>
                      <a:lnTo>
                        <a:pt x="0" y="145700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23" name="グループ化 522">
                  <a:extLst>
                    <a:ext uri="{FF2B5EF4-FFF2-40B4-BE49-F238E27FC236}">
                      <a16:creationId xmlns:a16="http://schemas.microsoft.com/office/drawing/2014/main" id="{1216D5CB-D8E9-41D4-9801-AA9C0C183D66}"/>
                    </a:ext>
                  </a:extLst>
                </p:cNvPr>
                <p:cNvGrpSpPr/>
                <p:nvPr/>
              </p:nvGrpSpPr>
              <p:grpSpPr>
                <a:xfrm rot="381864">
                  <a:off x="4846835" y="2867716"/>
                  <a:ext cx="470223" cy="238584"/>
                  <a:chOff x="512012" y="2770464"/>
                  <a:chExt cx="893777" cy="408306"/>
                </a:xfrm>
              </p:grpSpPr>
              <p:sp>
                <p:nvSpPr>
                  <p:cNvPr id="542" name="四角形: 角を丸くする 541">
                    <a:extLst>
                      <a:ext uri="{FF2B5EF4-FFF2-40B4-BE49-F238E27FC236}">
                        <a16:creationId xmlns:a16="http://schemas.microsoft.com/office/drawing/2014/main" id="{0D3920F5-0BC2-47FB-8276-AEA30CBFC6F5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543" name="グループ化 542">
                    <a:extLst>
                      <a:ext uri="{FF2B5EF4-FFF2-40B4-BE49-F238E27FC236}">
                        <a16:creationId xmlns:a16="http://schemas.microsoft.com/office/drawing/2014/main" id="{2BD9FF9F-3651-409C-BD58-4C8A74314629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559" name="四角形: 角を丸くする 506">
                      <a:extLst>
                        <a:ext uri="{FF2B5EF4-FFF2-40B4-BE49-F238E27FC236}">
                          <a16:creationId xmlns:a16="http://schemas.microsoft.com/office/drawing/2014/main" id="{31C3FCA4-3795-4FB1-9058-98964DBE9F12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60" name="四角形: 角を丸くする 455">
                      <a:extLst>
                        <a:ext uri="{FF2B5EF4-FFF2-40B4-BE49-F238E27FC236}">
                          <a16:creationId xmlns:a16="http://schemas.microsoft.com/office/drawing/2014/main" id="{6AB2D8E3-3136-40EB-9FFE-A66B5DD9E45B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44" name="グループ化 543">
                    <a:extLst>
                      <a:ext uri="{FF2B5EF4-FFF2-40B4-BE49-F238E27FC236}">
                        <a16:creationId xmlns:a16="http://schemas.microsoft.com/office/drawing/2014/main" id="{85CAA259-0A4D-4424-B992-C5425A0D88A2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557" name="四角形: 角を丸くする 506">
                      <a:extLst>
                        <a:ext uri="{FF2B5EF4-FFF2-40B4-BE49-F238E27FC236}">
                          <a16:creationId xmlns:a16="http://schemas.microsoft.com/office/drawing/2014/main" id="{F1CE0870-560C-4BCA-9B30-CAC97305857C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8" name="四角形: 角を丸くする 455">
                      <a:extLst>
                        <a:ext uri="{FF2B5EF4-FFF2-40B4-BE49-F238E27FC236}">
                          <a16:creationId xmlns:a16="http://schemas.microsoft.com/office/drawing/2014/main" id="{19276147-26E9-4DEE-9ADB-5BB1FC393490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45" name="グループ化 544">
                    <a:extLst>
                      <a:ext uri="{FF2B5EF4-FFF2-40B4-BE49-F238E27FC236}">
                        <a16:creationId xmlns:a16="http://schemas.microsoft.com/office/drawing/2014/main" id="{BA4C0076-6CD0-4B1A-AB6C-1C482E6CD608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555" name="四角形: 角を丸くする 506">
                      <a:extLst>
                        <a:ext uri="{FF2B5EF4-FFF2-40B4-BE49-F238E27FC236}">
                          <a16:creationId xmlns:a16="http://schemas.microsoft.com/office/drawing/2014/main" id="{38266FC3-2C18-465B-A4A3-AAE71DA4CD50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6" name="四角形: 角を丸くする 455">
                      <a:extLst>
                        <a:ext uri="{FF2B5EF4-FFF2-40B4-BE49-F238E27FC236}">
                          <a16:creationId xmlns:a16="http://schemas.microsoft.com/office/drawing/2014/main" id="{48A85BE1-F3E2-4BBF-87FE-997C4427A7E4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546" name="グループ化 545">
                    <a:extLst>
                      <a:ext uri="{FF2B5EF4-FFF2-40B4-BE49-F238E27FC236}">
                        <a16:creationId xmlns:a16="http://schemas.microsoft.com/office/drawing/2014/main" id="{11C5047A-3F44-44D1-86FC-E43A823B6064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549" name="四角形: 角を丸くする 506">
                      <a:extLst>
                        <a:ext uri="{FF2B5EF4-FFF2-40B4-BE49-F238E27FC236}">
                          <a16:creationId xmlns:a16="http://schemas.microsoft.com/office/drawing/2014/main" id="{365A431A-AC18-44EC-A7AE-3C9009ACC295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553" name="四角形: 角を丸くする 455">
                      <a:extLst>
                        <a:ext uri="{FF2B5EF4-FFF2-40B4-BE49-F238E27FC236}">
                          <a16:creationId xmlns:a16="http://schemas.microsoft.com/office/drawing/2014/main" id="{0EF517ED-1111-4663-9CB5-8C8393439143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547" name="楕円 546">
                    <a:extLst>
                      <a:ext uri="{FF2B5EF4-FFF2-40B4-BE49-F238E27FC236}">
                        <a16:creationId xmlns:a16="http://schemas.microsoft.com/office/drawing/2014/main" id="{088C4BCF-69AD-4E3C-BDBC-8567161C3188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24" name="グループ化 523">
                  <a:extLst>
                    <a:ext uri="{FF2B5EF4-FFF2-40B4-BE49-F238E27FC236}">
                      <a16:creationId xmlns:a16="http://schemas.microsoft.com/office/drawing/2014/main" id="{D50C3024-8B80-48D4-99AE-11D541A0FB7A}"/>
                    </a:ext>
                  </a:extLst>
                </p:cNvPr>
                <p:cNvGrpSpPr/>
                <p:nvPr/>
              </p:nvGrpSpPr>
              <p:grpSpPr>
                <a:xfrm rot="19365346">
                  <a:off x="4917334" y="2631466"/>
                  <a:ext cx="224916" cy="410237"/>
                  <a:chOff x="3161486" y="3471945"/>
                  <a:chExt cx="513532" cy="826769"/>
                </a:xfrm>
              </p:grpSpPr>
              <p:sp>
                <p:nvSpPr>
                  <p:cNvPr id="538" name="四角形: 角を丸くする 537">
                    <a:extLst>
                      <a:ext uri="{FF2B5EF4-FFF2-40B4-BE49-F238E27FC236}">
                        <a16:creationId xmlns:a16="http://schemas.microsoft.com/office/drawing/2014/main" id="{AB621E2A-7922-4EDF-8054-5F77BBEBACBC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9" name="四角形: 角を丸くする 538">
                    <a:extLst>
                      <a:ext uri="{FF2B5EF4-FFF2-40B4-BE49-F238E27FC236}">
                        <a16:creationId xmlns:a16="http://schemas.microsoft.com/office/drawing/2014/main" id="{D52D69E6-0C59-461C-AD55-E9DABD5E9D02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0" name="四角形: 角を丸くする 539">
                    <a:extLst>
                      <a:ext uri="{FF2B5EF4-FFF2-40B4-BE49-F238E27FC236}">
                        <a16:creationId xmlns:a16="http://schemas.microsoft.com/office/drawing/2014/main" id="{AC404F81-F2AC-4A72-8683-4668E1C301F3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41" name="四角形: 角を丸くする 540">
                    <a:extLst>
                      <a:ext uri="{FF2B5EF4-FFF2-40B4-BE49-F238E27FC236}">
                        <a16:creationId xmlns:a16="http://schemas.microsoft.com/office/drawing/2014/main" id="{B80E0BC9-44E1-4C93-B743-53EBBE2E9743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525" name="四角形: 角を丸くする 455">
                  <a:extLst>
                    <a:ext uri="{FF2B5EF4-FFF2-40B4-BE49-F238E27FC236}">
                      <a16:creationId xmlns:a16="http://schemas.microsoft.com/office/drawing/2014/main" id="{E57927EC-2E50-4248-BA9A-0F823D442C8B}"/>
                    </a:ext>
                  </a:extLst>
                </p:cNvPr>
                <p:cNvSpPr/>
                <p:nvPr/>
              </p:nvSpPr>
              <p:spPr>
                <a:xfrm rot="2260007">
                  <a:off x="5013386" y="3000141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6" name="四角形: 角を丸くする 455">
                  <a:extLst>
                    <a:ext uri="{FF2B5EF4-FFF2-40B4-BE49-F238E27FC236}">
                      <a16:creationId xmlns:a16="http://schemas.microsoft.com/office/drawing/2014/main" id="{4BB61485-648E-4E44-8A3B-11230E1BC6A1}"/>
                    </a:ext>
                  </a:extLst>
                </p:cNvPr>
                <p:cNvSpPr/>
                <p:nvPr/>
              </p:nvSpPr>
              <p:spPr>
                <a:xfrm rot="4204350">
                  <a:off x="4982238" y="2943040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7" name="四角形: 上の 2 つの角を丸める 529">
                  <a:extLst>
                    <a:ext uri="{FF2B5EF4-FFF2-40B4-BE49-F238E27FC236}">
                      <a16:creationId xmlns:a16="http://schemas.microsoft.com/office/drawing/2014/main" id="{C6757725-8850-4BDE-868B-A9A47348749A}"/>
                    </a:ext>
                  </a:extLst>
                </p:cNvPr>
                <p:cNvSpPr/>
                <p:nvPr/>
              </p:nvSpPr>
              <p:spPr>
                <a:xfrm rot="14211595">
                  <a:off x="4238372" y="2864467"/>
                  <a:ext cx="254536" cy="533640"/>
                </a:xfrm>
                <a:custGeom>
                  <a:avLst/>
                  <a:gdLst>
                    <a:gd name="connsiteX0" fmla="*/ 100259 w 200517"/>
                    <a:gd name="connsiteY0" fmla="*/ 0 h 399430"/>
                    <a:gd name="connsiteX1" fmla="*/ 100259 w 200517"/>
                    <a:gd name="connsiteY1" fmla="*/ 0 h 399430"/>
                    <a:gd name="connsiteX2" fmla="*/ 200518 w 200517"/>
                    <a:gd name="connsiteY2" fmla="*/ 100259 h 399430"/>
                    <a:gd name="connsiteX3" fmla="*/ 200517 w 200517"/>
                    <a:gd name="connsiteY3" fmla="*/ 399430 h 399430"/>
                    <a:gd name="connsiteX4" fmla="*/ 200517 w 200517"/>
                    <a:gd name="connsiteY4" fmla="*/ 399430 h 399430"/>
                    <a:gd name="connsiteX5" fmla="*/ 0 w 200517"/>
                    <a:gd name="connsiteY5" fmla="*/ 399430 h 399430"/>
                    <a:gd name="connsiteX6" fmla="*/ 0 w 200517"/>
                    <a:gd name="connsiteY6" fmla="*/ 399430 h 399430"/>
                    <a:gd name="connsiteX7" fmla="*/ 0 w 200517"/>
                    <a:gd name="connsiteY7" fmla="*/ 100259 h 399430"/>
                    <a:gd name="connsiteX8" fmla="*/ 100259 w 200517"/>
                    <a:gd name="connsiteY8" fmla="*/ 0 h 399430"/>
                    <a:gd name="connsiteX0" fmla="*/ 100259 w 298483"/>
                    <a:gd name="connsiteY0" fmla="*/ 50416 h 449846"/>
                    <a:gd name="connsiteX1" fmla="*/ 100259 w 298483"/>
                    <a:gd name="connsiteY1" fmla="*/ 50416 h 449846"/>
                    <a:gd name="connsiteX2" fmla="*/ 296552 w 298483"/>
                    <a:gd name="connsiteY2" fmla="*/ 2544 h 449846"/>
                    <a:gd name="connsiteX3" fmla="*/ 200518 w 298483"/>
                    <a:gd name="connsiteY3" fmla="*/ 150675 h 449846"/>
                    <a:gd name="connsiteX4" fmla="*/ 200517 w 298483"/>
                    <a:gd name="connsiteY4" fmla="*/ 449846 h 449846"/>
                    <a:gd name="connsiteX5" fmla="*/ 200517 w 298483"/>
                    <a:gd name="connsiteY5" fmla="*/ 449846 h 449846"/>
                    <a:gd name="connsiteX6" fmla="*/ 0 w 298483"/>
                    <a:gd name="connsiteY6" fmla="*/ 449846 h 449846"/>
                    <a:gd name="connsiteX7" fmla="*/ 0 w 298483"/>
                    <a:gd name="connsiteY7" fmla="*/ 449846 h 449846"/>
                    <a:gd name="connsiteX8" fmla="*/ 0 w 298483"/>
                    <a:gd name="connsiteY8" fmla="*/ 150675 h 449846"/>
                    <a:gd name="connsiteX9" fmla="*/ 100259 w 298483"/>
                    <a:gd name="connsiteY9" fmla="*/ 50416 h 449846"/>
                    <a:gd name="connsiteX0" fmla="*/ 296552 w 387992"/>
                    <a:gd name="connsiteY0" fmla="*/ 0 h 447302"/>
                    <a:gd name="connsiteX1" fmla="*/ 200518 w 387992"/>
                    <a:gd name="connsiteY1" fmla="*/ 148131 h 447302"/>
                    <a:gd name="connsiteX2" fmla="*/ 200517 w 387992"/>
                    <a:gd name="connsiteY2" fmla="*/ 447302 h 447302"/>
                    <a:gd name="connsiteX3" fmla="*/ 200517 w 387992"/>
                    <a:gd name="connsiteY3" fmla="*/ 447302 h 447302"/>
                    <a:gd name="connsiteX4" fmla="*/ 0 w 387992"/>
                    <a:gd name="connsiteY4" fmla="*/ 447302 h 447302"/>
                    <a:gd name="connsiteX5" fmla="*/ 0 w 387992"/>
                    <a:gd name="connsiteY5" fmla="*/ 447302 h 447302"/>
                    <a:gd name="connsiteX6" fmla="*/ 0 w 387992"/>
                    <a:gd name="connsiteY6" fmla="*/ 148131 h 447302"/>
                    <a:gd name="connsiteX7" fmla="*/ 100259 w 387992"/>
                    <a:gd name="connsiteY7" fmla="*/ 47872 h 447302"/>
                    <a:gd name="connsiteX8" fmla="*/ 100259 w 387992"/>
                    <a:gd name="connsiteY8" fmla="*/ 47872 h 447302"/>
                    <a:gd name="connsiteX9" fmla="*/ 387992 w 387992"/>
                    <a:gd name="connsiteY9" fmla="*/ 91440 h 447302"/>
                    <a:gd name="connsiteX0" fmla="*/ 296552 w 298483"/>
                    <a:gd name="connsiteY0" fmla="*/ 0 h 447302"/>
                    <a:gd name="connsiteX1" fmla="*/ 200518 w 298483"/>
                    <a:gd name="connsiteY1" fmla="*/ 148131 h 447302"/>
                    <a:gd name="connsiteX2" fmla="*/ 200517 w 298483"/>
                    <a:gd name="connsiteY2" fmla="*/ 447302 h 447302"/>
                    <a:gd name="connsiteX3" fmla="*/ 200517 w 298483"/>
                    <a:gd name="connsiteY3" fmla="*/ 447302 h 447302"/>
                    <a:gd name="connsiteX4" fmla="*/ 0 w 298483"/>
                    <a:gd name="connsiteY4" fmla="*/ 447302 h 447302"/>
                    <a:gd name="connsiteX5" fmla="*/ 0 w 298483"/>
                    <a:gd name="connsiteY5" fmla="*/ 447302 h 447302"/>
                    <a:gd name="connsiteX6" fmla="*/ 0 w 298483"/>
                    <a:gd name="connsiteY6" fmla="*/ 148131 h 447302"/>
                    <a:gd name="connsiteX7" fmla="*/ 100259 w 298483"/>
                    <a:gd name="connsiteY7" fmla="*/ 47872 h 447302"/>
                    <a:gd name="connsiteX8" fmla="*/ 100259 w 298483"/>
                    <a:gd name="connsiteY8" fmla="*/ 47872 h 447302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4554"/>
                    <a:gd name="connsiteY0" fmla="*/ 100259 h 438268"/>
                    <a:gd name="connsiteX1" fmla="*/ 200517 w 204554"/>
                    <a:gd name="connsiteY1" fmla="*/ 399430 h 438268"/>
                    <a:gd name="connsiteX2" fmla="*/ 204554 w 204554"/>
                    <a:gd name="connsiteY2" fmla="*/ 438268 h 438268"/>
                    <a:gd name="connsiteX3" fmla="*/ 0 w 204554"/>
                    <a:gd name="connsiteY3" fmla="*/ 399430 h 438268"/>
                    <a:gd name="connsiteX4" fmla="*/ 0 w 204554"/>
                    <a:gd name="connsiteY4" fmla="*/ 399430 h 438268"/>
                    <a:gd name="connsiteX5" fmla="*/ 0 w 204554"/>
                    <a:gd name="connsiteY5" fmla="*/ 100259 h 438268"/>
                    <a:gd name="connsiteX6" fmla="*/ 100259 w 204554"/>
                    <a:gd name="connsiteY6" fmla="*/ 0 h 438268"/>
                    <a:gd name="connsiteX7" fmla="*/ 100259 w 204554"/>
                    <a:gd name="connsiteY7" fmla="*/ 0 h 438268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0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100259 h 399430"/>
                    <a:gd name="connsiteX5" fmla="*/ 100259 w 200518"/>
                    <a:gd name="connsiteY5" fmla="*/ 0 h 399430"/>
                    <a:gd name="connsiteX6" fmla="*/ 100259 w 200518"/>
                    <a:gd name="connsiteY6" fmla="*/ 0 h 399430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399430 h 455205"/>
                    <a:gd name="connsiteX4" fmla="*/ 0 w 200518"/>
                    <a:gd name="connsiteY4" fmla="*/ 100259 h 455205"/>
                    <a:gd name="connsiteX5" fmla="*/ 100259 w 200518"/>
                    <a:gd name="connsiteY5" fmla="*/ 0 h 455205"/>
                    <a:gd name="connsiteX6" fmla="*/ 100259 w 200518"/>
                    <a:gd name="connsiteY6" fmla="*/ 0 h 455205"/>
                    <a:gd name="connsiteX0" fmla="*/ 208016 w 208016"/>
                    <a:gd name="connsiteY0" fmla="*/ 100259 h 455205"/>
                    <a:gd name="connsiteX1" fmla="*/ 207986 w 208016"/>
                    <a:gd name="connsiteY1" fmla="*/ 455205 h 455205"/>
                    <a:gd name="connsiteX2" fmla="*/ 7498 w 208016"/>
                    <a:gd name="connsiteY2" fmla="*/ 399430 h 455205"/>
                    <a:gd name="connsiteX3" fmla="*/ 0 w 208016"/>
                    <a:gd name="connsiteY3" fmla="*/ 436118 h 455205"/>
                    <a:gd name="connsiteX4" fmla="*/ 7498 w 208016"/>
                    <a:gd name="connsiteY4" fmla="*/ 100259 h 455205"/>
                    <a:gd name="connsiteX5" fmla="*/ 107757 w 208016"/>
                    <a:gd name="connsiteY5" fmla="*/ 0 h 455205"/>
                    <a:gd name="connsiteX6" fmla="*/ 107757 w 208016"/>
                    <a:gd name="connsiteY6" fmla="*/ 0 h 455205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100259 h 455205"/>
                    <a:gd name="connsiteX4" fmla="*/ 100259 w 200518"/>
                    <a:gd name="connsiteY4" fmla="*/ 0 h 455205"/>
                    <a:gd name="connsiteX5" fmla="*/ 100259 w 200518"/>
                    <a:gd name="connsiteY5" fmla="*/ 0 h 455205"/>
                    <a:gd name="connsiteX0" fmla="*/ 214623 w 214623"/>
                    <a:gd name="connsiteY0" fmla="*/ 100259 h 455205"/>
                    <a:gd name="connsiteX1" fmla="*/ 214593 w 214623"/>
                    <a:gd name="connsiteY1" fmla="*/ 455205 h 455205"/>
                    <a:gd name="connsiteX2" fmla="*/ 0 w 214623"/>
                    <a:gd name="connsiteY2" fmla="*/ 441811 h 455205"/>
                    <a:gd name="connsiteX3" fmla="*/ 14105 w 214623"/>
                    <a:gd name="connsiteY3" fmla="*/ 100259 h 455205"/>
                    <a:gd name="connsiteX4" fmla="*/ 114364 w 214623"/>
                    <a:gd name="connsiteY4" fmla="*/ 0 h 455205"/>
                    <a:gd name="connsiteX5" fmla="*/ 114364 w 214623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3520" h="455205">
                      <a:moveTo>
                        <a:pt x="233520" y="169950"/>
                      </a:moveTo>
                      <a:lnTo>
                        <a:pt x="214593" y="455205"/>
                      </a:lnTo>
                      <a:lnTo>
                        <a:pt x="0" y="441811"/>
                      </a:lnTo>
                      <a:lnTo>
                        <a:pt x="14105" y="100259"/>
                      </a:lnTo>
                      <a:cubicBezTo>
                        <a:pt x="14105" y="44887"/>
                        <a:pt x="58992" y="0"/>
                        <a:pt x="114364" y="0"/>
                      </a:cubicBezTo>
                      <a:lnTo>
                        <a:pt x="114364" y="0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528" name="グループ化 527">
                  <a:extLst>
                    <a:ext uri="{FF2B5EF4-FFF2-40B4-BE49-F238E27FC236}">
                      <a16:creationId xmlns:a16="http://schemas.microsoft.com/office/drawing/2014/main" id="{EF7C4B03-2BEA-49F2-B866-7E7B623902DE}"/>
                    </a:ext>
                  </a:extLst>
                </p:cNvPr>
                <p:cNvGrpSpPr/>
                <p:nvPr/>
              </p:nvGrpSpPr>
              <p:grpSpPr>
                <a:xfrm rot="253437">
                  <a:off x="4362599" y="2626875"/>
                  <a:ext cx="536347" cy="485664"/>
                  <a:chOff x="7284540" y="2638033"/>
                  <a:chExt cx="536347" cy="485664"/>
                </a:xfrm>
              </p:grpSpPr>
              <p:sp>
                <p:nvSpPr>
                  <p:cNvPr id="535" name="フリーフォーム: 図形 534">
                    <a:extLst>
                      <a:ext uri="{FF2B5EF4-FFF2-40B4-BE49-F238E27FC236}">
                        <a16:creationId xmlns:a16="http://schemas.microsoft.com/office/drawing/2014/main" id="{3F6F3F04-EA9D-47A0-BDED-7D0B2C5773C0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623309" y="2770975"/>
                    <a:ext cx="303489" cy="37606"/>
                  </a:xfrm>
                  <a:custGeom>
                    <a:avLst/>
                    <a:gdLst>
                      <a:gd name="connsiteX0" fmla="*/ 50813 w 629558"/>
                      <a:gd name="connsiteY0" fmla="*/ 0 h 78009"/>
                      <a:gd name="connsiteX1" fmla="*/ 578745 w 629558"/>
                      <a:gd name="connsiteY1" fmla="*/ 0 h 78009"/>
                      <a:gd name="connsiteX2" fmla="*/ 629558 w 629558"/>
                      <a:gd name="connsiteY2" fmla="*/ 50813 h 78009"/>
                      <a:gd name="connsiteX3" fmla="*/ 629558 w 629558"/>
                      <a:gd name="connsiteY3" fmla="*/ 78009 h 78009"/>
                      <a:gd name="connsiteX4" fmla="*/ 0 w 629558"/>
                      <a:gd name="connsiteY4" fmla="*/ 78009 h 78009"/>
                      <a:gd name="connsiteX5" fmla="*/ 0 w 629558"/>
                      <a:gd name="connsiteY5" fmla="*/ 50813 h 78009"/>
                      <a:gd name="connsiteX6" fmla="*/ 50813 w 629558"/>
                      <a:gd name="connsiteY6" fmla="*/ 0 h 78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29558" h="78009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78009"/>
                        </a:lnTo>
                        <a:lnTo>
                          <a:pt x="0" y="78009"/>
                        </a:ln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536" name="フリーフォーム: 図形 535">
                    <a:extLst>
                      <a:ext uri="{FF2B5EF4-FFF2-40B4-BE49-F238E27FC236}">
                        <a16:creationId xmlns:a16="http://schemas.microsoft.com/office/drawing/2014/main" id="{561B7444-610D-42D8-9F7F-BD5B9A9FFF57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400969" y="2681285"/>
                    <a:ext cx="303489" cy="536347"/>
                  </a:xfrm>
                  <a:custGeom>
                    <a:avLst/>
                    <a:gdLst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207317 w 629558"/>
                      <a:gd name="connsiteY11" fmla="*/ 304874 h 1112600"/>
                      <a:gd name="connsiteX12" fmla="*/ 152437 w 629558"/>
                      <a:gd name="connsiteY12" fmla="*/ 304874 h 1112600"/>
                      <a:gd name="connsiteX13" fmla="*/ 0 w 629558"/>
                      <a:gd name="connsiteY13" fmla="*/ 152437 h 1112600"/>
                      <a:gd name="connsiteX14" fmla="*/ 0 w 629558"/>
                      <a:gd name="connsiteY14" fmla="*/ 50813 h 1112600"/>
                      <a:gd name="connsiteX15" fmla="*/ 50813 w 629558"/>
                      <a:gd name="connsiteY15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152437 w 629558"/>
                      <a:gd name="connsiteY11" fmla="*/ 304874 h 1112600"/>
                      <a:gd name="connsiteX12" fmla="*/ 0 w 629558"/>
                      <a:gd name="connsiteY12" fmla="*/ 152437 h 1112600"/>
                      <a:gd name="connsiteX13" fmla="*/ 0 w 629558"/>
                      <a:gd name="connsiteY13" fmla="*/ 50813 h 1112600"/>
                      <a:gd name="connsiteX14" fmla="*/ 50813 w 629558"/>
                      <a:gd name="connsiteY14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9534 w 629558"/>
                      <a:gd name="connsiteY5" fmla="*/ 322482 h 1112600"/>
                      <a:gd name="connsiteX6" fmla="*/ 429534 w 629558"/>
                      <a:gd name="connsiteY6" fmla="*/ 997845 h 1112600"/>
                      <a:gd name="connsiteX7" fmla="*/ 314779 w 629558"/>
                      <a:gd name="connsiteY7" fmla="*/ 1112600 h 1112600"/>
                      <a:gd name="connsiteX8" fmla="*/ 200024 w 629558"/>
                      <a:gd name="connsiteY8" fmla="*/ 997845 h 1112600"/>
                      <a:gd name="connsiteX9" fmla="*/ 200024 w 629558"/>
                      <a:gd name="connsiteY9" fmla="*/ 322482 h 1112600"/>
                      <a:gd name="connsiteX10" fmla="*/ 152437 w 629558"/>
                      <a:gd name="connsiteY10" fmla="*/ 304874 h 1112600"/>
                      <a:gd name="connsiteX11" fmla="*/ 0 w 629558"/>
                      <a:gd name="connsiteY11" fmla="*/ 152437 h 1112600"/>
                      <a:gd name="connsiteX12" fmla="*/ 0 w 629558"/>
                      <a:gd name="connsiteY12" fmla="*/ 50813 h 1112600"/>
                      <a:gd name="connsiteX13" fmla="*/ 50813 w 629558"/>
                      <a:gd name="connsiteY13" fmla="*/ 0 h 1112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29558" h="1112600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152437"/>
                        </a:lnTo>
                        <a:cubicBezTo>
                          <a:pt x="629558" y="236626"/>
                          <a:pt x="561310" y="304874"/>
                          <a:pt x="477121" y="304874"/>
                        </a:cubicBezTo>
                        <a:lnTo>
                          <a:pt x="429534" y="322482"/>
                        </a:lnTo>
                        <a:lnTo>
                          <a:pt x="429534" y="997845"/>
                        </a:lnTo>
                        <a:cubicBezTo>
                          <a:pt x="429534" y="1061222"/>
                          <a:pt x="378156" y="1112600"/>
                          <a:pt x="314779" y="1112600"/>
                        </a:cubicBezTo>
                        <a:cubicBezTo>
                          <a:pt x="251402" y="1112600"/>
                          <a:pt x="200024" y="1061222"/>
                          <a:pt x="200024" y="997845"/>
                        </a:cubicBezTo>
                        <a:lnTo>
                          <a:pt x="200024" y="322482"/>
                        </a:lnTo>
                        <a:lnTo>
                          <a:pt x="152437" y="304874"/>
                        </a:lnTo>
                        <a:cubicBezTo>
                          <a:pt x="68248" y="304874"/>
                          <a:pt x="0" y="236626"/>
                          <a:pt x="0" y="152437"/>
                        </a:cubicBez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7" name="フリーフォーム: 図形 536">
                    <a:extLst>
                      <a:ext uri="{FF2B5EF4-FFF2-40B4-BE49-F238E27FC236}">
                        <a16:creationId xmlns:a16="http://schemas.microsoft.com/office/drawing/2014/main" id="{872F31BE-4FA6-442C-8B3A-2F1918C12F6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7435216" y="2861887"/>
                    <a:ext cx="262880" cy="261810"/>
                  </a:xfrm>
                  <a:custGeom>
                    <a:avLst/>
                    <a:gdLst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372385 w 805317"/>
                      <a:gd name="connsiteY3" fmla="*/ 0 h 802037"/>
                      <a:gd name="connsiteX4" fmla="*/ 700786 w 805317"/>
                      <a:gd name="connsiteY4" fmla="*/ 0 h 802037"/>
                      <a:gd name="connsiteX5" fmla="*/ 805317 w 805317"/>
                      <a:gd name="connsiteY5" fmla="*/ 104531 h 802037"/>
                      <a:gd name="connsiteX6" fmla="*/ 805316 w 805317"/>
                      <a:gd name="connsiteY6" fmla="*/ 104531 h 802037"/>
                      <a:gd name="connsiteX7" fmla="*/ 741473 w 805317"/>
                      <a:gd name="connsiteY7" fmla="*/ 200847 h 802037"/>
                      <a:gd name="connsiteX8" fmla="*/ 730490 w 805317"/>
                      <a:gd name="connsiteY8" fmla="*/ 203065 h 802037"/>
                      <a:gd name="connsiteX9" fmla="*/ 738828 w 805317"/>
                      <a:gd name="connsiteY9" fmla="*/ 204748 h 802037"/>
                      <a:gd name="connsiteX10" fmla="*/ 802671 w 805317"/>
                      <a:gd name="connsiteY10" fmla="*/ 301065 h 802037"/>
                      <a:gd name="connsiteX11" fmla="*/ 802670 w 805317"/>
                      <a:gd name="connsiteY11" fmla="*/ 301064 h 802037"/>
                      <a:gd name="connsiteX12" fmla="*/ 738827 w 805317"/>
                      <a:gd name="connsiteY12" fmla="*/ 397381 h 802037"/>
                      <a:gd name="connsiteX13" fmla="*/ 718897 w 805317"/>
                      <a:gd name="connsiteY13" fmla="*/ 401404 h 802037"/>
                      <a:gd name="connsiteX14" fmla="*/ 729401 w 805317"/>
                      <a:gd name="connsiteY14" fmla="*/ 403525 h 802037"/>
                      <a:gd name="connsiteX15" fmla="*/ 793244 w 805317"/>
                      <a:gd name="connsiteY15" fmla="*/ 499842 h 802037"/>
                      <a:gd name="connsiteX16" fmla="*/ 793243 w 805317"/>
                      <a:gd name="connsiteY16" fmla="*/ 499841 h 802037"/>
                      <a:gd name="connsiteX17" fmla="*/ 729400 w 805317"/>
                      <a:gd name="connsiteY17" fmla="*/ 596158 h 802037"/>
                      <a:gd name="connsiteX18" fmla="*/ 711705 w 805317"/>
                      <a:gd name="connsiteY18" fmla="*/ 599730 h 802037"/>
                      <a:gd name="connsiteX19" fmla="*/ 716963 w 805317"/>
                      <a:gd name="connsiteY19" fmla="*/ 600792 h 802037"/>
                      <a:gd name="connsiteX20" fmla="*/ 780806 w 805317"/>
                      <a:gd name="connsiteY20" fmla="*/ 697108 h 802037"/>
                      <a:gd name="connsiteX21" fmla="*/ 780805 w 805317"/>
                      <a:gd name="connsiteY21" fmla="*/ 697108 h 802037"/>
                      <a:gd name="connsiteX22" fmla="*/ 676274 w 805317"/>
                      <a:gd name="connsiteY22" fmla="*/ 801639 h 802037"/>
                      <a:gd name="connsiteX23" fmla="*/ 410797 w 805317"/>
                      <a:gd name="connsiteY23" fmla="*/ 801638 h 802037"/>
                      <a:gd name="connsiteX24" fmla="*/ 406839 w 805317"/>
                      <a:gd name="connsiteY24" fmla="*/ 802037 h 802037"/>
                      <a:gd name="connsiteX25" fmla="*/ 298829 w 805317"/>
                      <a:gd name="connsiteY25" fmla="*/ 802037 h 802037"/>
                      <a:gd name="connsiteX26" fmla="*/ 0 w 805317"/>
                      <a:gd name="connsiteY26" fmla="*/ 503208 h 802037"/>
                      <a:gd name="connsiteX27" fmla="*/ 0 w 805317"/>
                      <a:gd name="connsiteY27" fmla="*/ 299923 h 802037"/>
                      <a:gd name="connsiteX28" fmla="*/ 182511 w 805317"/>
                      <a:gd name="connsiteY28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700786 w 805317"/>
                      <a:gd name="connsiteY3" fmla="*/ 0 h 802037"/>
                      <a:gd name="connsiteX4" fmla="*/ 805317 w 805317"/>
                      <a:gd name="connsiteY4" fmla="*/ 104531 h 802037"/>
                      <a:gd name="connsiteX5" fmla="*/ 805316 w 805317"/>
                      <a:gd name="connsiteY5" fmla="*/ 104531 h 802037"/>
                      <a:gd name="connsiteX6" fmla="*/ 741473 w 805317"/>
                      <a:gd name="connsiteY6" fmla="*/ 200847 h 802037"/>
                      <a:gd name="connsiteX7" fmla="*/ 730490 w 805317"/>
                      <a:gd name="connsiteY7" fmla="*/ 203065 h 802037"/>
                      <a:gd name="connsiteX8" fmla="*/ 738828 w 805317"/>
                      <a:gd name="connsiteY8" fmla="*/ 204748 h 802037"/>
                      <a:gd name="connsiteX9" fmla="*/ 802671 w 805317"/>
                      <a:gd name="connsiteY9" fmla="*/ 301065 h 802037"/>
                      <a:gd name="connsiteX10" fmla="*/ 802670 w 805317"/>
                      <a:gd name="connsiteY10" fmla="*/ 301064 h 802037"/>
                      <a:gd name="connsiteX11" fmla="*/ 738827 w 805317"/>
                      <a:gd name="connsiteY11" fmla="*/ 397381 h 802037"/>
                      <a:gd name="connsiteX12" fmla="*/ 718897 w 805317"/>
                      <a:gd name="connsiteY12" fmla="*/ 401404 h 802037"/>
                      <a:gd name="connsiteX13" fmla="*/ 729401 w 805317"/>
                      <a:gd name="connsiteY13" fmla="*/ 403525 h 802037"/>
                      <a:gd name="connsiteX14" fmla="*/ 793244 w 805317"/>
                      <a:gd name="connsiteY14" fmla="*/ 499842 h 802037"/>
                      <a:gd name="connsiteX15" fmla="*/ 793243 w 805317"/>
                      <a:gd name="connsiteY15" fmla="*/ 499841 h 802037"/>
                      <a:gd name="connsiteX16" fmla="*/ 729400 w 805317"/>
                      <a:gd name="connsiteY16" fmla="*/ 596158 h 802037"/>
                      <a:gd name="connsiteX17" fmla="*/ 711705 w 805317"/>
                      <a:gd name="connsiteY17" fmla="*/ 599730 h 802037"/>
                      <a:gd name="connsiteX18" fmla="*/ 716963 w 805317"/>
                      <a:gd name="connsiteY18" fmla="*/ 600792 h 802037"/>
                      <a:gd name="connsiteX19" fmla="*/ 780806 w 805317"/>
                      <a:gd name="connsiteY19" fmla="*/ 697108 h 802037"/>
                      <a:gd name="connsiteX20" fmla="*/ 780805 w 805317"/>
                      <a:gd name="connsiteY20" fmla="*/ 697108 h 802037"/>
                      <a:gd name="connsiteX21" fmla="*/ 676274 w 805317"/>
                      <a:gd name="connsiteY21" fmla="*/ 801639 h 802037"/>
                      <a:gd name="connsiteX22" fmla="*/ 410797 w 805317"/>
                      <a:gd name="connsiteY22" fmla="*/ 801638 h 802037"/>
                      <a:gd name="connsiteX23" fmla="*/ 406839 w 805317"/>
                      <a:gd name="connsiteY23" fmla="*/ 802037 h 802037"/>
                      <a:gd name="connsiteX24" fmla="*/ 298829 w 805317"/>
                      <a:gd name="connsiteY24" fmla="*/ 802037 h 802037"/>
                      <a:gd name="connsiteX25" fmla="*/ 0 w 805317"/>
                      <a:gd name="connsiteY25" fmla="*/ 503208 h 802037"/>
                      <a:gd name="connsiteX26" fmla="*/ 0 w 805317"/>
                      <a:gd name="connsiteY26" fmla="*/ 299923 h 802037"/>
                      <a:gd name="connsiteX27" fmla="*/ 182511 w 805317"/>
                      <a:gd name="connsiteY27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406839 w 805317"/>
                      <a:gd name="connsiteY22" fmla="*/ 802037 h 802037"/>
                      <a:gd name="connsiteX23" fmla="*/ 298829 w 805317"/>
                      <a:gd name="connsiteY23" fmla="*/ 802037 h 802037"/>
                      <a:gd name="connsiteX24" fmla="*/ 0 w 805317"/>
                      <a:gd name="connsiteY24" fmla="*/ 503208 h 802037"/>
                      <a:gd name="connsiteX25" fmla="*/ 0 w 805317"/>
                      <a:gd name="connsiteY25" fmla="*/ 299923 h 802037"/>
                      <a:gd name="connsiteX26" fmla="*/ 182511 w 805317"/>
                      <a:gd name="connsiteY26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298829 w 805317"/>
                      <a:gd name="connsiteY22" fmla="*/ 802037 h 802037"/>
                      <a:gd name="connsiteX23" fmla="*/ 0 w 805317"/>
                      <a:gd name="connsiteY23" fmla="*/ 503208 h 802037"/>
                      <a:gd name="connsiteX24" fmla="*/ 0 w 805317"/>
                      <a:gd name="connsiteY24" fmla="*/ 299923 h 802037"/>
                      <a:gd name="connsiteX25" fmla="*/ 182511 w 805317"/>
                      <a:gd name="connsiteY25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298829 w 805317"/>
                      <a:gd name="connsiteY21" fmla="*/ 802037 h 802037"/>
                      <a:gd name="connsiteX22" fmla="*/ 0 w 805317"/>
                      <a:gd name="connsiteY22" fmla="*/ 503208 h 802037"/>
                      <a:gd name="connsiteX23" fmla="*/ 0 w 805317"/>
                      <a:gd name="connsiteY23" fmla="*/ 299923 h 802037"/>
                      <a:gd name="connsiteX24" fmla="*/ 182511 w 805317"/>
                      <a:gd name="connsiteY24" fmla="*/ 24578 h 802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05317" h="802037">
                        <a:moveTo>
                          <a:pt x="182511" y="24578"/>
                        </a:moveTo>
                        <a:cubicBezTo>
                          <a:pt x="218263" y="9456"/>
                          <a:pt x="257569" y="1094"/>
                          <a:pt x="298829" y="1094"/>
                        </a:cubicBezTo>
                        <a:lnTo>
                          <a:pt x="700786" y="0"/>
                        </a:lnTo>
                        <a:cubicBezTo>
                          <a:pt x="758517" y="0"/>
                          <a:pt x="805317" y="46800"/>
                          <a:pt x="805317" y="104531"/>
                        </a:cubicBezTo>
                        <a:lnTo>
                          <a:pt x="805316" y="104531"/>
                        </a:lnTo>
                        <a:cubicBezTo>
                          <a:pt x="805316" y="147829"/>
                          <a:pt x="778991" y="184979"/>
                          <a:pt x="741473" y="200847"/>
                        </a:cubicBezTo>
                        <a:lnTo>
                          <a:pt x="730490" y="203065"/>
                        </a:lnTo>
                        <a:lnTo>
                          <a:pt x="738828" y="204748"/>
                        </a:lnTo>
                        <a:cubicBezTo>
                          <a:pt x="776346" y="220617"/>
                          <a:pt x="802671" y="257766"/>
                          <a:pt x="802671" y="301065"/>
                        </a:cubicBezTo>
                        <a:lnTo>
                          <a:pt x="802670" y="301064"/>
                        </a:lnTo>
                        <a:cubicBezTo>
                          <a:pt x="802670" y="344363"/>
                          <a:pt x="776345" y="381512"/>
                          <a:pt x="738827" y="397381"/>
                        </a:cubicBezTo>
                        <a:lnTo>
                          <a:pt x="718897" y="401404"/>
                        </a:lnTo>
                        <a:lnTo>
                          <a:pt x="729401" y="403525"/>
                        </a:lnTo>
                        <a:cubicBezTo>
                          <a:pt x="766919" y="419394"/>
                          <a:pt x="793244" y="456543"/>
                          <a:pt x="793244" y="499842"/>
                        </a:cubicBezTo>
                        <a:lnTo>
                          <a:pt x="793243" y="499841"/>
                        </a:lnTo>
                        <a:cubicBezTo>
                          <a:pt x="793243" y="543140"/>
                          <a:pt x="766918" y="580289"/>
                          <a:pt x="729400" y="596158"/>
                        </a:cubicBezTo>
                        <a:lnTo>
                          <a:pt x="711705" y="599730"/>
                        </a:lnTo>
                        <a:lnTo>
                          <a:pt x="716963" y="600792"/>
                        </a:lnTo>
                        <a:cubicBezTo>
                          <a:pt x="754481" y="616660"/>
                          <a:pt x="780806" y="653810"/>
                          <a:pt x="780806" y="697108"/>
                        </a:cubicBezTo>
                        <a:lnTo>
                          <a:pt x="780805" y="697108"/>
                        </a:lnTo>
                        <a:cubicBezTo>
                          <a:pt x="780805" y="754839"/>
                          <a:pt x="734005" y="801639"/>
                          <a:pt x="676274" y="801639"/>
                        </a:cubicBezTo>
                        <a:lnTo>
                          <a:pt x="298829" y="802037"/>
                        </a:lnTo>
                        <a:cubicBezTo>
                          <a:pt x="133790" y="802037"/>
                          <a:pt x="0" y="668247"/>
                          <a:pt x="0" y="503208"/>
                        </a:cubicBezTo>
                        <a:lnTo>
                          <a:pt x="0" y="299923"/>
                        </a:lnTo>
                        <a:cubicBezTo>
                          <a:pt x="0" y="176144"/>
                          <a:pt x="75257" y="69942"/>
                          <a:pt x="182511" y="2457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529" name="グループ化 528">
                  <a:extLst>
                    <a:ext uri="{FF2B5EF4-FFF2-40B4-BE49-F238E27FC236}">
                      <a16:creationId xmlns:a16="http://schemas.microsoft.com/office/drawing/2014/main" id="{0BB1D55A-7DFF-4EF6-B042-79B1F3F910ED}"/>
                    </a:ext>
                  </a:extLst>
                </p:cNvPr>
                <p:cNvGrpSpPr/>
                <p:nvPr/>
              </p:nvGrpSpPr>
              <p:grpSpPr>
                <a:xfrm>
                  <a:off x="4546338" y="1661186"/>
                  <a:ext cx="874252" cy="370864"/>
                  <a:chOff x="4546338" y="1661186"/>
                  <a:chExt cx="874252" cy="370864"/>
                </a:xfrm>
              </p:grpSpPr>
              <p:sp>
                <p:nvSpPr>
                  <p:cNvPr id="530" name="円/楕円 662">
                    <a:extLst>
                      <a:ext uri="{FF2B5EF4-FFF2-40B4-BE49-F238E27FC236}">
                        <a16:creationId xmlns:a16="http://schemas.microsoft.com/office/drawing/2014/main" id="{03DEDAFD-A83A-42AA-9726-49E9BCF7E123}"/>
                      </a:ext>
                    </a:extLst>
                  </p:cNvPr>
                  <p:cNvSpPr/>
                  <p:nvPr/>
                </p:nvSpPr>
                <p:spPr>
                  <a:xfrm>
                    <a:off x="4890347" y="1918692"/>
                    <a:ext cx="182986" cy="97606"/>
                  </a:xfrm>
                  <a:custGeom>
                    <a:avLst/>
                    <a:gdLst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63515 h 127030"/>
                      <a:gd name="connsiteX1" fmla="*/ 120013 w 240026"/>
                      <a:gd name="connsiteY1" fmla="*/ 0 h 127030"/>
                      <a:gd name="connsiteX2" fmla="*/ 240026 w 240026"/>
                      <a:gd name="connsiteY2" fmla="*/ 63515 h 127030"/>
                      <a:gd name="connsiteX3" fmla="*/ 120013 w 240026"/>
                      <a:gd name="connsiteY3" fmla="*/ 127030 h 127030"/>
                      <a:gd name="connsiteX4" fmla="*/ 0 w 240026"/>
                      <a:gd name="connsiteY4" fmla="*/ 63515 h 127030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368"/>
                      <a:gd name="connsiteX1" fmla="*/ 115251 w 240026"/>
                      <a:gd name="connsiteY1" fmla="*/ 0 h 160368"/>
                      <a:gd name="connsiteX2" fmla="*/ 240026 w 240026"/>
                      <a:gd name="connsiteY2" fmla="*/ 96853 h 160368"/>
                      <a:gd name="connsiteX3" fmla="*/ 120013 w 240026"/>
                      <a:gd name="connsiteY3" fmla="*/ 160368 h 160368"/>
                      <a:gd name="connsiteX4" fmla="*/ 0 w 240026"/>
                      <a:gd name="connsiteY4" fmla="*/ 96853 h 160368"/>
                      <a:gd name="connsiteX0" fmla="*/ 0 w 240026"/>
                      <a:gd name="connsiteY0" fmla="*/ 96853 h 160451"/>
                      <a:gd name="connsiteX1" fmla="*/ 115251 w 240026"/>
                      <a:gd name="connsiteY1" fmla="*/ 0 h 160451"/>
                      <a:gd name="connsiteX2" fmla="*/ 240026 w 240026"/>
                      <a:gd name="connsiteY2" fmla="*/ 96853 h 160451"/>
                      <a:gd name="connsiteX3" fmla="*/ 120013 w 240026"/>
                      <a:gd name="connsiteY3" fmla="*/ 160368 h 160451"/>
                      <a:gd name="connsiteX4" fmla="*/ 0 w 240026"/>
                      <a:gd name="connsiteY4" fmla="*/ 96853 h 1604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40026" h="160451">
                        <a:moveTo>
                          <a:pt x="0" y="96853"/>
                        </a:moveTo>
                        <a:cubicBezTo>
                          <a:pt x="0" y="37409"/>
                          <a:pt x="48970" y="0"/>
                          <a:pt x="115251" y="0"/>
                        </a:cubicBezTo>
                        <a:cubicBezTo>
                          <a:pt x="181532" y="0"/>
                          <a:pt x="240026" y="28271"/>
                          <a:pt x="240026" y="96853"/>
                        </a:cubicBezTo>
                        <a:cubicBezTo>
                          <a:pt x="240026" y="165435"/>
                          <a:pt x="186294" y="160368"/>
                          <a:pt x="120013" y="160368"/>
                        </a:cubicBezTo>
                        <a:cubicBezTo>
                          <a:pt x="53732" y="160368"/>
                          <a:pt x="0" y="156297"/>
                          <a:pt x="0" y="96853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1" name="フリーフォーム: 図形 530">
                    <a:extLst>
                      <a:ext uri="{FF2B5EF4-FFF2-40B4-BE49-F238E27FC236}">
                        <a16:creationId xmlns:a16="http://schemas.microsoft.com/office/drawing/2014/main" id="{EEA94B44-8916-4C23-A3A9-A6AB52700D5A}"/>
                      </a:ext>
                    </a:extLst>
                  </p:cNvPr>
                  <p:cNvSpPr/>
                  <p:nvPr/>
                </p:nvSpPr>
                <p:spPr>
                  <a:xfrm>
                    <a:off x="4930285" y="1837569"/>
                    <a:ext cx="103111" cy="194481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32" name="四角形: 上の 2 つの角を丸める 531">
                    <a:extLst>
                      <a:ext uri="{FF2B5EF4-FFF2-40B4-BE49-F238E27FC236}">
                        <a16:creationId xmlns:a16="http://schemas.microsoft.com/office/drawing/2014/main" id="{5C4CDF2E-F411-4EC9-BB15-F52E6F96856F}"/>
                      </a:ext>
                    </a:extLst>
                  </p:cNvPr>
                  <p:cNvSpPr/>
                  <p:nvPr/>
                </p:nvSpPr>
                <p:spPr>
                  <a:xfrm>
                    <a:off x="4566383" y="1684457"/>
                    <a:ext cx="366458" cy="275392"/>
                  </a:xfrm>
                  <a:prstGeom prst="round2SameRect">
                    <a:avLst>
                      <a:gd name="adj1" fmla="val 17823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3" name="四角形: 上の 2 つの角を丸める 532">
                    <a:extLst>
                      <a:ext uri="{FF2B5EF4-FFF2-40B4-BE49-F238E27FC236}">
                        <a16:creationId xmlns:a16="http://schemas.microsoft.com/office/drawing/2014/main" id="{461F7A2A-AD02-4DB2-82AA-EDD9B430A098}"/>
                      </a:ext>
                    </a:extLst>
                  </p:cNvPr>
                  <p:cNvSpPr/>
                  <p:nvPr/>
                </p:nvSpPr>
                <p:spPr>
                  <a:xfrm>
                    <a:off x="5034087" y="1684457"/>
                    <a:ext cx="366458" cy="275392"/>
                  </a:xfrm>
                  <a:prstGeom prst="round2SameRect">
                    <a:avLst>
                      <a:gd name="adj1" fmla="val 17094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4" name="フリーフォーム: 図形 533">
                    <a:extLst>
                      <a:ext uri="{FF2B5EF4-FFF2-40B4-BE49-F238E27FC236}">
                        <a16:creationId xmlns:a16="http://schemas.microsoft.com/office/drawing/2014/main" id="{4C6C37BC-96EB-41B7-A47D-25179A3763DF}"/>
                      </a:ext>
                    </a:extLst>
                  </p:cNvPr>
                  <p:cNvSpPr/>
                  <p:nvPr/>
                </p:nvSpPr>
                <p:spPr>
                  <a:xfrm>
                    <a:off x="4546338" y="1661186"/>
                    <a:ext cx="874252" cy="311803"/>
                  </a:xfrm>
                  <a:custGeom>
                    <a:avLst/>
                    <a:gdLst>
                      <a:gd name="connsiteX0" fmla="*/ 574982 w 934739"/>
                      <a:gd name="connsiteY0" fmla="*/ 41459 h 333376"/>
                      <a:gd name="connsiteX1" fmla="*/ 531020 w 934739"/>
                      <a:gd name="connsiteY1" fmla="*/ 85421 h 333376"/>
                      <a:gd name="connsiteX2" fmla="*/ 531020 w 934739"/>
                      <a:gd name="connsiteY2" fmla="*/ 188139 h 333376"/>
                      <a:gd name="connsiteX3" fmla="*/ 641516 w 934739"/>
                      <a:gd name="connsiteY3" fmla="*/ 298635 h 333376"/>
                      <a:gd name="connsiteX4" fmla="*/ 793286 w 934739"/>
                      <a:gd name="connsiteY4" fmla="*/ 298635 h 333376"/>
                      <a:gd name="connsiteX5" fmla="*/ 903782 w 934739"/>
                      <a:gd name="connsiteY5" fmla="*/ 188139 h 333376"/>
                      <a:gd name="connsiteX6" fmla="*/ 903782 w 934739"/>
                      <a:gd name="connsiteY6" fmla="*/ 85421 h 333376"/>
                      <a:gd name="connsiteX7" fmla="*/ 859820 w 934739"/>
                      <a:gd name="connsiteY7" fmla="*/ 41459 h 333376"/>
                      <a:gd name="connsiteX8" fmla="*/ 76793 w 934739"/>
                      <a:gd name="connsiteY8" fmla="*/ 41459 h 333376"/>
                      <a:gd name="connsiteX9" fmla="*/ 30957 w 934739"/>
                      <a:gd name="connsiteY9" fmla="*/ 87295 h 333376"/>
                      <a:gd name="connsiteX10" fmla="*/ 30957 w 934739"/>
                      <a:gd name="connsiteY10" fmla="*/ 188139 h 333376"/>
                      <a:gd name="connsiteX11" fmla="*/ 141453 w 934739"/>
                      <a:gd name="connsiteY11" fmla="*/ 298635 h 333376"/>
                      <a:gd name="connsiteX12" fmla="*/ 293223 w 934739"/>
                      <a:gd name="connsiteY12" fmla="*/ 298635 h 333376"/>
                      <a:gd name="connsiteX13" fmla="*/ 403719 w 934739"/>
                      <a:gd name="connsiteY13" fmla="*/ 188139 h 333376"/>
                      <a:gd name="connsiteX14" fmla="*/ 403719 w 934739"/>
                      <a:gd name="connsiteY14" fmla="*/ 87295 h 333376"/>
                      <a:gd name="connsiteX15" fmla="*/ 357883 w 934739"/>
                      <a:gd name="connsiteY15" fmla="*/ 41459 h 333376"/>
                      <a:gd name="connsiteX16" fmla="*/ 465586 w 934739"/>
                      <a:gd name="connsiteY16" fmla="*/ 16 h 333376"/>
                      <a:gd name="connsiteX17" fmla="*/ 510674 w 934739"/>
                      <a:gd name="connsiteY17" fmla="*/ 13682 h 333376"/>
                      <a:gd name="connsiteX18" fmla="*/ 516368 w 934739"/>
                      <a:gd name="connsiteY18" fmla="*/ 23194 h 333376"/>
                      <a:gd name="connsiteX19" fmla="*/ 516418 w 934739"/>
                      <a:gd name="connsiteY19" fmla="*/ 23072 h 333376"/>
                      <a:gd name="connsiteX20" fmla="*/ 555902 w 934739"/>
                      <a:gd name="connsiteY20" fmla="*/ 6717 h 333376"/>
                      <a:gd name="connsiteX21" fmla="*/ 878900 w 934739"/>
                      <a:gd name="connsiteY21" fmla="*/ 6717 h 333376"/>
                      <a:gd name="connsiteX22" fmla="*/ 934739 w 934739"/>
                      <a:gd name="connsiteY22" fmla="*/ 62556 h 333376"/>
                      <a:gd name="connsiteX23" fmla="*/ 934739 w 934739"/>
                      <a:gd name="connsiteY23" fmla="*/ 193027 h 333376"/>
                      <a:gd name="connsiteX24" fmla="*/ 794390 w 934739"/>
                      <a:gd name="connsiteY24" fmla="*/ 333376 h 333376"/>
                      <a:gd name="connsiteX25" fmla="*/ 640412 w 934739"/>
                      <a:gd name="connsiteY25" fmla="*/ 333376 h 333376"/>
                      <a:gd name="connsiteX26" fmla="*/ 500063 w 934739"/>
                      <a:gd name="connsiteY26" fmla="*/ 193027 h 333376"/>
                      <a:gd name="connsiteX27" fmla="*/ 500063 w 934739"/>
                      <a:gd name="connsiteY27" fmla="*/ 62556 h 333376"/>
                      <a:gd name="connsiteX28" fmla="*/ 507499 w 934739"/>
                      <a:gd name="connsiteY28" fmla="*/ 44604 h 333376"/>
                      <a:gd name="connsiteX29" fmla="*/ 496790 w 934739"/>
                      <a:gd name="connsiteY29" fmla="*/ 28826 h 333376"/>
                      <a:gd name="connsiteX30" fmla="*/ 466203 w 934739"/>
                      <a:gd name="connsiteY30" fmla="*/ 20534 h 333376"/>
                      <a:gd name="connsiteX31" fmla="*/ 435544 w 934739"/>
                      <a:gd name="connsiteY31" fmla="*/ 30238 h 333376"/>
                      <a:gd name="connsiteX32" fmla="*/ 426791 w 934739"/>
                      <a:gd name="connsiteY32" fmla="*/ 45902 h 333376"/>
                      <a:gd name="connsiteX33" fmla="*/ 434676 w 934739"/>
                      <a:gd name="connsiteY33" fmla="*/ 64937 h 333376"/>
                      <a:gd name="connsiteX34" fmla="*/ 434676 w 934739"/>
                      <a:gd name="connsiteY34" fmla="*/ 193027 h 333376"/>
                      <a:gd name="connsiteX35" fmla="*/ 294327 w 934739"/>
                      <a:gd name="connsiteY35" fmla="*/ 333376 h 333376"/>
                      <a:gd name="connsiteX36" fmla="*/ 140349 w 934739"/>
                      <a:gd name="connsiteY36" fmla="*/ 333376 h 333376"/>
                      <a:gd name="connsiteX37" fmla="*/ 0 w 934739"/>
                      <a:gd name="connsiteY37" fmla="*/ 193027 h 333376"/>
                      <a:gd name="connsiteX38" fmla="*/ 0 w 934739"/>
                      <a:gd name="connsiteY38" fmla="*/ 64937 h 333376"/>
                      <a:gd name="connsiteX39" fmla="*/ 58220 w 934739"/>
                      <a:gd name="connsiteY39" fmla="*/ 6717 h 333376"/>
                      <a:gd name="connsiteX40" fmla="*/ 376456 w 934739"/>
                      <a:gd name="connsiteY40" fmla="*/ 6717 h 333376"/>
                      <a:gd name="connsiteX41" fmla="*/ 399118 w 934739"/>
                      <a:gd name="connsiteY41" fmla="*/ 11292 h 333376"/>
                      <a:gd name="connsiteX42" fmla="*/ 417083 w 934739"/>
                      <a:gd name="connsiteY42" fmla="*/ 23405 h 333376"/>
                      <a:gd name="connsiteX43" fmla="*/ 420813 w 934739"/>
                      <a:gd name="connsiteY43" fmla="*/ 15932 h 333376"/>
                      <a:gd name="connsiteX44" fmla="*/ 465586 w 934739"/>
                      <a:gd name="connsiteY44" fmla="*/ 16 h 33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934739" h="333376">
                        <a:moveTo>
                          <a:pt x="574982" y="41459"/>
                        </a:moveTo>
                        <a:cubicBezTo>
                          <a:pt x="550702" y="41459"/>
                          <a:pt x="531020" y="61141"/>
                          <a:pt x="531020" y="85421"/>
                        </a:cubicBezTo>
                        <a:lnTo>
                          <a:pt x="531020" y="188139"/>
                        </a:lnTo>
                        <a:cubicBezTo>
                          <a:pt x="531020" y="249164"/>
                          <a:pt x="580491" y="298635"/>
                          <a:pt x="641516" y="298635"/>
                        </a:cubicBezTo>
                        <a:lnTo>
                          <a:pt x="793286" y="298635"/>
                        </a:lnTo>
                        <a:cubicBezTo>
                          <a:pt x="854311" y="298635"/>
                          <a:pt x="903782" y="249164"/>
                          <a:pt x="903782" y="188139"/>
                        </a:cubicBezTo>
                        <a:lnTo>
                          <a:pt x="903782" y="85421"/>
                        </a:lnTo>
                        <a:cubicBezTo>
                          <a:pt x="903782" y="61141"/>
                          <a:pt x="884100" y="41459"/>
                          <a:pt x="859820" y="41459"/>
                        </a:cubicBezTo>
                        <a:close/>
                        <a:moveTo>
                          <a:pt x="76793" y="41459"/>
                        </a:moveTo>
                        <a:cubicBezTo>
                          <a:pt x="51478" y="41459"/>
                          <a:pt x="30957" y="61980"/>
                          <a:pt x="30957" y="87295"/>
                        </a:cubicBezTo>
                        <a:lnTo>
                          <a:pt x="30957" y="188139"/>
                        </a:lnTo>
                        <a:cubicBezTo>
                          <a:pt x="30957" y="249164"/>
                          <a:pt x="80428" y="298635"/>
                          <a:pt x="141453" y="298635"/>
                        </a:cubicBezTo>
                        <a:lnTo>
                          <a:pt x="293223" y="298635"/>
                        </a:lnTo>
                        <a:cubicBezTo>
                          <a:pt x="354248" y="298635"/>
                          <a:pt x="403719" y="249164"/>
                          <a:pt x="403719" y="188139"/>
                        </a:cubicBezTo>
                        <a:lnTo>
                          <a:pt x="403719" y="87295"/>
                        </a:lnTo>
                        <a:cubicBezTo>
                          <a:pt x="403719" y="61980"/>
                          <a:pt x="383198" y="41459"/>
                          <a:pt x="357883" y="41459"/>
                        </a:cubicBezTo>
                        <a:close/>
                        <a:moveTo>
                          <a:pt x="465586" y="16"/>
                        </a:moveTo>
                        <a:cubicBezTo>
                          <a:pt x="482849" y="-330"/>
                          <a:pt x="498760" y="4878"/>
                          <a:pt x="510674" y="13682"/>
                        </a:cubicBezTo>
                        <a:lnTo>
                          <a:pt x="516368" y="23194"/>
                        </a:lnTo>
                        <a:lnTo>
                          <a:pt x="516418" y="23072"/>
                        </a:lnTo>
                        <a:cubicBezTo>
                          <a:pt x="526523" y="12967"/>
                          <a:pt x="540483" y="6717"/>
                          <a:pt x="555902" y="6717"/>
                        </a:cubicBezTo>
                        <a:lnTo>
                          <a:pt x="878900" y="6717"/>
                        </a:lnTo>
                        <a:cubicBezTo>
                          <a:pt x="909739" y="6717"/>
                          <a:pt x="934739" y="31717"/>
                          <a:pt x="934739" y="62556"/>
                        </a:cubicBezTo>
                        <a:lnTo>
                          <a:pt x="934739" y="193027"/>
                        </a:lnTo>
                        <a:cubicBezTo>
                          <a:pt x="934739" y="270540"/>
                          <a:pt x="871903" y="333376"/>
                          <a:pt x="794390" y="333376"/>
                        </a:cubicBezTo>
                        <a:lnTo>
                          <a:pt x="640412" y="333376"/>
                        </a:lnTo>
                        <a:cubicBezTo>
                          <a:pt x="562899" y="333376"/>
                          <a:pt x="500063" y="270540"/>
                          <a:pt x="500063" y="193027"/>
                        </a:cubicBezTo>
                        <a:lnTo>
                          <a:pt x="500063" y="62556"/>
                        </a:lnTo>
                        <a:lnTo>
                          <a:pt x="507499" y="44604"/>
                        </a:lnTo>
                        <a:lnTo>
                          <a:pt x="496790" y="28826"/>
                        </a:lnTo>
                        <a:cubicBezTo>
                          <a:pt x="488687" y="23499"/>
                          <a:pt x="477901" y="20347"/>
                          <a:pt x="466203" y="20534"/>
                        </a:cubicBezTo>
                        <a:cubicBezTo>
                          <a:pt x="454176" y="20727"/>
                          <a:pt x="443356" y="24409"/>
                          <a:pt x="435544" y="30238"/>
                        </a:cubicBezTo>
                        <a:lnTo>
                          <a:pt x="426791" y="45902"/>
                        </a:lnTo>
                        <a:lnTo>
                          <a:pt x="434676" y="64937"/>
                        </a:lnTo>
                        <a:lnTo>
                          <a:pt x="434676" y="193027"/>
                        </a:lnTo>
                        <a:cubicBezTo>
                          <a:pt x="434676" y="270540"/>
                          <a:pt x="371840" y="333376"/>
                          <a:pt x="294327" y="333376"/>
                        </a:cubicBezTo>
                        <a:lnTo>
                          <a:pt x="140349" y="333376"/>
                        </a:lnTo>
                        <a:cubicBezTo>
                          <a:pt x="62836" y="333376"/>
                          <a:pt x="0" y="270540"/>
                          <a:pt x="0" y="193027"/>
                        </a:cubicBezTo>
                        <a:lnTo>
                          <a:pt x="0" y="64937"/>
                        </a:lnTo>
                        <a:cubicBezTo>
                          <a:pt x="0" y="32783"/>
                          <a:pt x="26066" y="6717"/>
                          <a:pt x="58220" y="6717"/>
                        </a:cubicBezTo>
                        <a:lnTo>
                          <a:pt x="376456" y="6717"/>
                        </a:lnTo>
                        <a:cubicBezTo>
                          <a:pt x="384494" y="6717"/>
                          <a:pt x="392152" y="8346"/>
                          <a:pt x="399118" y="11292"/>
                        </a:cubicBezTo>
                        <a:lnTo>
                          <a:pt x="417083" y="23405"/>
                        </a:lnTo>
                        <a:lnTo>
                          <a:pt x="420813" y="15932"/>
                        </a:lnTo>
                        <a:cubicBezTo>
                          <a:pt x="432217" y="6402"/>
                          <a:pt x="448013" y="367"/>
                          <a:pt x="465586" y="16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505" name="グループ化 504">
                <a:extLst>
                  <a:ext uri="{FF2B5EF4-FFF2-40B4-BE49-F238E27FC236}">
                    <a16:creationId xmlns:a16="http://schemas.microsoft.com/office/drawing/2014/main" id="{CEF7FCDF-53ED-43EB-A0FE-2A4D8C9EEEC0}"/>
                  </a:ext>
                </a:extLst>
              </p:cNvPr>
              <p:cNvGrpSpPr/>
              <p:nvPr/>
            </p:nvGrpSpPr>
            <p:grpSpPr>
              <a:xfrm>
                <a:off x="4401283" y="3504160"/>
                <a:ext cx="1124296" cy="390005"/>
                <a:chOff x="1562021" y="3512395"/>
                <a:chExt cx="916860" cy="390005"/>
              </a:xfrm>
            </p:grpSpPr>
            <p:sp>
              <p:nvSpPr>
                <p:cNvPr id="506" name="台形 28">
                  <a:extLst>
                    <a:ext uri="{FF2B5EF4-FFF2-40B4-BE49-F238E27FC236}">
                      <a16:creationId xmlns:a16="http://schemas.microsoft.com/office/drawing/2014/main" id="{64A4EC91-1E50-4232-A75B-FA15585822AB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7" name="四角形: 角を丸くする 506">
                  <a:extLst>
                    <a:ext uri="{FF2B5EF4-FFF2-40B4-BE49-F238E27FC236}">
                      <a16:creationId xmlns:a16="http://schemas.microsoft.com/office/drawing/2014/main" id="{701A9A11-ABE5-4F66-B6CB-3025DAF8BAF9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08" name="四角形: 角を丸くする 507">
                  <a:extLst>
                    <a:ext uri="{FF2B5EF4-FFF2-40B4-BE49-F238E27FC236}">
                      <a16:creationId xmlns:a16="http://schemas.microsoft.com/office/drawing/2014/main" id="{156F030B-5469-4A99-9FB8-652C69C6F43A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25" name="グループ化 724">
              <a:extLst>
                <a:ext uri="{FF2B5EF4-FFF2-40B4-BE49-F238E27FC236}">
                  <a16:creationId xmlns:a16="http://schemas.microsoft.com/office/drawing/2014/main" id="{B4206EEC-72A4-421C-9533-F6CC68B6B4BC}"/>
                </a:ext>
              </a:extLst>
            </p:cNvPr>
            <p:cNvGrpSpPr/>
            <p:nvPr/>
          </p:nvGrpSpPr>
          <p:grpSpPr>
            <a:xfrm>
              <a:off x="3619183" y="1890095"/>
              <a:ext cx="2691442" cy="1637420"/>
              <a:chOff x="-2234242" y="4809709"/>
              <a:chExt cx="2691442" cy="1637420"/>
            </a:xfrm>
          </p:grpSpPr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A66D8007-67B4-47C4-8619-6B9CB37CDF84}"/>
                  </a:ext>
                </a:extLst>
              </p:cNvPr>
              <p:cNvSpPr/>
              <p:nvPr/>
            </p:nvSpPr>
            <p:spPr>
              <a:xfrm>
                <a:off x="-582712" y="5015977"/>
                <a:ext cx="608924" cy="611498"/>
              </a:xfrm>
              <a:custGeom>
                <a:avLst/>
                <a:gdLst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1904 w 676156"/>
                  <a:gd name="connsiteY8" fmla="*/ 0 h 738082"/>
                  <a:gd name="connsiteX9" fmla="*/ 357512 w 676156"/>
                  <a:gd name="connsiteY9" fmla="*/ 0 h 738082"/>
                  <a:gd name="connsiteX10" fmla="*/ 531068 w 676156"/>
                  <a:gd name="connsiteY10" fmla="*/ 173556 h 738082"/>
                  <a:gd name="connsiteX11" fmla="*/ 531068 w 676156"/>
                  <a:gd name="connsiteY11" fmla="*/ 185954 h 738082"/>
                  <a:gd name="connsiteX12" fmla="*/ 560659 w 676156"/>
                  <a:gd name="connsiteY12" fmla="*/ 205905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22641 w 676156"/>
                  <a:gd name="connsiteY31" fmla="*/ 210029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560659 w 676156"/>
                  <a:gd name="connsiteY13" fmla="*/ 205905 h 738082"/>
                  <a:gd name="connsiteX14" fmla="*/ 629333 w 676156"/>
                  <a:gd name="connsiteY14" fmla="*/ 166256 h 738082"/>
                  <a:gd name="connsiteX15" fmla="*/ 647607 w 676156"/>
                  <a:gd name="connsiteY15" fmla="*/ 171153 h 738082"/>
                  <a:gd name="connsiteX16" fmla="*/ 674362 w 676156"/>
                  <a:gd name="connsiteY16" fmla="*/ 217493 h 738082"/>
                  <a:gd name="connsiteX17" fmla="*/ 669465 w 676156"/>
                  <a:gd name="connsiteY17" fmla="*/ 235768 h 738082"/>
                  <a:gd name="connsiteX18" fmla="*/ 624326 w 676156"/>
                  <a:gd name="connsiteY18" fmla="*/ 261829 h 738082"/>
                  <a:gd name="connsiteX19" fmla="*/ 629316 w 676156"/>
                  <a:gd name="connsiteY19" fmla="*/ 267876 h 738082"/>
                  <a:gd name="connsiteX20" fmla="*/ 670098 w 676156"/>
                  <a:gd name="connsiteY20" fmla="*/ 401387 h 738082"/>
                  <a:gd name="connsiteX21" fmla="*/ 670098 w 676156"/>
                  <a:gd name="connsiteY21" fmla="*/ 692348 h 738082"/>
                  <a:gd name="connsiteX22" fmla="*/ 624364 w 676156"/>
                  <a:gd name="connsiteY22" fmla="*/ 738082 h 738082"/>
                  <a:gd name="connsiteX23" fmla="*/ 65052 w 676156"/>
                  <a:gd name="connsiteY23" fmla="*/ 738082 h 738082"/>
                  <a:gd name="connsiteX24" fmla="*/ 19318 w 676156"/>
                  <a:gd name="connsiteY24" fmla="*/ 692348 h 738082"/>
                  <a:gd name="connsiteX25" fmla="*/ 19318 w 676156"/>
                  <a:gd name="connsiteY25" fmla="*/ 401387 h 738082"/>
                  <a:gd name="connsiteX26" fmla="*/ 60100 w 676156"/>
                  <a:gd name="connsiteY26" fmla="*/ 267876 h 738082"/>
                  <a:gd name="connsiteX27" fmla="*/ 60811 w 676156"/>
                  <a:gd name="connsiteY27" fmla="*/ 267014 h 738082"/>
                  <a:gd name="connsiteX28" fmla="*/ 6691 w 676156"/>
                  <a:gd name="connsiteY28" fmla="*/ 235768 h 738082"/>
                  <a:gd name="connsiteX29" fmla="*/ 1794 w 676156"/>
                  <a:gd name="connsiteY29" fmla="*/ 217493 h 738082"/>
                  <a:gd name="connsiteX30" fmla="*/ 28549 w 676156"/>
                  <a:gd name="connsiteY30" fmla="*/ 171153 h 738082"/>
                  <a:gd name="connsiteX31" fmla="*/ 46823 w 676156"/>
                  <a:gd name="connsiteY31" fmla="*/ 166256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85954 h 738082"/>
                  <a:gd name="connsiteX32" fmla="*/ 158348 w 676156"/>
                  <a:gd name="connsiteY32" fmla="*/ 173556 h 738082"/>
                  <a:gd name="connsiteX33" fmla="*/ 331904 w 676156"/>
                  <a:gd name="connsiteY33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73556 h 738082"/>
                  <a:gd name="connsiteX32" fmla="*/ 331904 w 676156"/>
                  <a:gd name="connsiteY32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629333 w 676156"/>
                  <a:gd name="connsiteY12" fmla="*/ 166256 h 738082"/>
                  <a:gd name="connsiteX13" fmla="*/ 647607 w 676156"/>
                  <a:gd name="connsiteY13" fmla="*/ 171153 h 738082"/>
                  <a:gd name="connsiteX14" fmla="*/ 674362 w 676156"/>
                  <a:gd name="connsiteY14" fmla="*/ 217493 h 738082"/>
                  <a:gd name="connsiteX15" fmla="*/ 669465 w 676156"/>
                  <a:gd name="connsiteY15" fmla="*/ 235768 h 738082"/>
                  <a:gd name="connsiteX16" fmla="*/ 624326 w 676156"/>
                  <a:gd name="connsiteY16" fmla="*/ 261829 h 738082"/>
                  <a:gd name="connsiteX17" fmla="*/ 629316 w 676156"/>
                  <a:gd name="connsiteY17" fmla="*/ 267876 h 738082"/>
                  <a:gd name="connsiteX18" fmla="*/ 670098 w 676156"/>
                  <a:gd name="connsiteY18" fmla="*/ 401387 h 738082"/>
                  <a:gd name="connsiteX19" fmla="*/ 670098 w 676156"/>
                  <a:gd name="connsiteY19" fmla="*/ 692348 h 738082"/>
                  <a:gd name="connsiteX20" fmla="*/ 624364 w 676156"/>
                  <a:gd name="connsiteY20" fmla="*/ 738082 h 738082"/>
                  <a:gd name="connsiteX21" fmla="*/ 65052 w 676156"/>
                  <a:gd name="connsiteY21" fmla="*/ 738082 h 738082"/>
                  <a:gd name="connsiteX22" fmla="*/ 19318 w 676156"/>
                  <a:gd name="connsiteY22" fmla="*/ 692348 h 738082"/>
                  <a:gd name="connsiteX23" fmla="*/ 19318 w 676156"/>
                  <a:gd name="connsiteY23" fmla="*/ 401387 h 738082"/>
                  <a:gd name="connsiteX24" fmla="*/ 60100 w 676156"/>
                  <a:gd name="connsiteY24" fmla="*/ 267876 h 738082"/>
                  <a:gd name="connsiteX25" fmla="*/ 60811 w 676156"/>
                  <a:gd name="connsiteY25" fmla="*/ 267014 h 738082"/>
                  <a:gd name="connsiteX26" fmla="*/ 6691 w 676156"/>
                  <a:gd name="connsiteY26" fmla="*/ 235768 h 738082"/>
                  <a:gd name="connsiteX27" fmla="*/ 1794 w 676156"/>
                  <a:gd name="connsiteY27" fmla="*/ 217493 h 738082"/>
                  <a:gd name="connsiteX28" fmla="*/ 28549 w 676156"/>
                  <a:gd name="connsiteY28" fmla="*/ 171153 h 738082"/>
                  <a:gd name="connsiteX29" fmla="*/ 46823 w 676156"/>
                  <a:gd name="connsiteY29" fmla="*/ 166256 h 738082"/>
                  <a:gd name="connsiteX30" fmla="*/ 158348 w 676156"/>
                  <a:gd name="connsiteY30" fmla="*/ 173556 h 738082"/>
                  <a:gd name="connsiteX31" fmla="*/ 331904 w 676156"/>
                  <a:gd name="connsiteY31" fmla="*/ 0 h 738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76156" h="738082">
                    <a:moveTo>
                      <a:pt x="335092" y="26194"/>
                    </a:moveTo>
                    <a:cubicBezTo>
                      <a:pt x="268172" y="26194"/>
                      <a:pt x="213923" y="80443"/>
                      <a:pt x="213923" y="147363"/>
                    </a:cubicBezTo>
                    <a:lnTo>
                      <a:pt x="213923" y="167049"/>
                    </a:lnTo>
                    <a:lnTo>
                      <a:pt x="258111" y="162594"/>
                    </a:lnTo>
                    <a:lnTo>
                      <a:pt x="431305" y="162594"/>
                    </a:lnTo>
                    <a:lnTo>
                      <a:pt x="475493" y="167049"/>
                    </a:lnTo>
                    <a:lnTo>
                      <a:pt x="475493" y="147363"/>
                    </a:lnTo>
                    <a:cubicBezTo>
                      <a:pt x="475493" y="80443"/>
                      <a:pt x="421244" y="26194"/>
                      <a:pt x="354324" y="26194"/>
                    </a:cubicBezTo>
                    <a:lnTo>
                      <a:pt x="335092" y="26194"/>
                    </a:lnTo>
                    <a:close/>
                    <a:moveTo>
                      <a:pt x="331904" y="0"/>
                    </a:moveTo>
                    <a:lnTo>
                      <a:pt x="357512" y="0"/>
                    </a:lnTo>
                    <a:cubicBezTo>
                      <a:pt x="453364" y="0"/>
                      <a:pt x="531068" y="77704"/>
                      <a:pt x="531068" y="173556"/>
                    </a:cubicBezTo>
                    <a:lnTo>
                      <a:pt x="629333" y="166256"/>
                    </a:lnTo>
                    <a:cubicBezTo>
                      <a:pt x="635731" y="162562"/>
                      <a:pt x="643913" y="164754"/>
                      <a:pt x="647607" y="171153"/>
                    </a:cubicBezTo>
                    <a:lnTo>
                      <a:pt x="674362" y="217493"/>
                    </a:lnTo>
                    <a:cubicBezTo>
                      <a:pt x="678056" y="223891"/>
                      <a:pt x="675863" y="232074"/>
                      <a:pt x="669465" y="235768"/>
                    </a:cubicBezTo>
                    <a:lnTo>
                      <a:pt x="624326" y="261829"/>
                    </a:lnTo>
                    <a:lnTo>
                      <a:pt x="629316" y="267876"/>
                    </a:lnTo>
                    <a:cubicBezTo>
                      <a:pt x="655064" y="305987"/>
                      <a:pt x="670098" y="351932"/>
                      <a:pt x="670098" y="401387"/>
                    </a:cubicBezTo>
                    <a:lnTo>
                      <a:pt x="670098" y="692348"/>
                    </a:lnTo>
                    <a:cubicBezTo>
                      <a:pt x="670098" y="717606"/>
                      <a:pt x="649622" y="738082"/>
                      <a:pt x="624364" y="738082"/>
                    </a:cubicBezTo>
                    <a:lnTo>
                      <a:pt x="65052" y="738082"/>
                    </a:lnTo>
                    <a:cubicBezTo>
                      <a:pt x="39794" y="738082"/>
                      <a:pt x="19318" y="717606"/>
                      <a:pt x="19318" y="692348"/>
                    </a:cubicBezTo>
                    <a:lnTo>
                      <a:pt x="19318" y="401387"/>
                    </a:lnTo>
                    <a:cubicBezTo>
                      <a:pt x="19318" y="351932"/>
                      <a:pt x="34353" y="305987"/>
                      <a:pt x="60100" y="267876"/>
                    </a:cubicBezTo>
                    <a:lnTo>
                      <a:pt x="60811" y="267014"/>
                    </a:lnTo>
                    <a:lnTo>
                      <a:pt x="6691" y="235768"/>
                    </a:lnTo>
                    <a:cubicBezTo>
                      <a:pt x="293" y="232074"/>
                      <a:pt x="-1900" y="223891"/>
                      <a:pt x="1794" y="217493"/>
                    </a:cubicBezTo>
                    <a:lnTo>
                      <a:pt x="28549" y="171153"/>
                    </a:lnTo>
                    <a:cubicBezTo>
                      <a:pt x="32243" y="164754"/>
                      <a:pt x="40425" y="162562"/>
                      <a:pt x="46823" y="166256"/>
                    </a:cubicBezTo>
                    <a:lnTo>
                      <a:pt x="158348" y="173556"/>
                    </a:lnTo>
                    <a:cubicBezTo>
                      <a:pt x="158348" y="77704"/>
                      <a:pt x="236052" y="0"/>
                      <a:pt x="331904" y="0"/>
                    </a:cubicBez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四角形: 上の 2 つの角を丸める 726">
                <a:extLst>
                  <a:ext uri="{FF2B5EF4-FFF2-40B4-BE49-F238E27FC236}">
                    <a16:creationId xmlns:a16="http://schemas.microsoft.com/office/drawing/2014/main" id="{D84426BF-E7DC-4D78-86E1-366DC94139C7}"/>
                  </a:ext>
                </a:extLst>
              </p:cNvPr>
              <p:cNvSpPr/>
              <p:nvPr/>
            </p:nvSpPr>
            <p:spPr>
              <a:xfrm>
                <a:off x="-1111776" y="5517584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28" name="グループ化 727">
                <a:extLst>
                  <a:ext uri="{FF2B5EF4-FFF2-40B4-BE49-F238E27FC236}">
                    <a16:creationId xmlns:a16="http://schemas.microsoft.com/office/drawing/2014/main" id="{D57E445A-C81A-480E-A501-6F0FC3E4523E}"/>
                  </a:ext>
                </a:extLst>
              </p:cNvPr>
              <p:cNvGrpSpPr/>
              <p:nvPr/>
            </p:nvGrpSpPr>
            <p:grpSpPr>
              <a:xfrm>
                <a:off x="-2234242" y="5623427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757" name="正方形/長方形 2">
                  <a:extLst>
                    <a:ext uri="{FF2B5EF4-FFF2-40B4-BE49-F238E27FC236}">
                      <a16:creationId xmlns:a16="http://schemas.microsoft.com/office/drawing/2014/main" id="{5F827C8D-FD7C-4787-BE27-C96F97ACC1E0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8" name="正方形/長方形 757">
                  <a:extLst>
                    <a:ext uri="{FF2B5EF4-FFF2-40B4-BE49-F238E27FC236}">
                      <a16:creationId xmlns:a16="http://schemas.microsoft.com/office/drawing/2014/main" id="{B744B525-4935-48A2-9A81-65B8D4F791E4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9" name="四角形: 上の 2 つの角を丸める 758">
                  <a:extLst>
                    <a:ext uri="{FF2B5EF4-FFF2-40B4-BE49-F238E27FC236}">
                      <a16:creationId xmlns:a16="http://schemas.microsoft.com/office/drawing/2014/main" id="{63C47F7B-3200-4E97-9A24-5DB08A7E36C7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29" name="正方形/長方形 728">
                <a:extLst>
                  <a:ext uri="{FF2B5EF4-FFF2-40B4-BE49-F238E27FC236}">
                    <a16:creationId xmlns:a16="http://schemas.microsoft.com/office/drawing/2014/main" id="{4CA0EF4D-3140-43C5-A964-22BDC9A84633}"/>
                  </a:ext>
                </a:extLst>
              </p:cNvPr>
              <p:cNvSpPr/>
              <p:nvPr/>
            </p:nvSpPr>
            <p:spPr>
              <a:xfrm>
                <a:off x="-2034734" y="5454488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0" name="正方形/長方形 729">
                <a:extLst>
                  <a:ext uri="{FF2B5EF4-FFF2-40B4-BE49-F238E27FC236}">
                    <a16:creationId xmlns:a16="http://schemas.microsoft.com/office/drawing/2014/main" id="{9D3E43E4-A560-4384-A16B-16E7C14F9B23}"/>
                  </a:ext>
                </a:extLst>
              </p:cNvPr>
              <p:cNvSpPr/>
              <p:nvPr/>
            </p:nvSpPr>
            <p:spPr>
              <a:xfrm>
                <a:off x="-2034734" y="5042186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1" name="グループ化 730">
                <a:extLst>
                  <a:ext uri="{FF2B5EF4-FFF2-40B4-BE49-F238E27FC236}">
                    <a16:creationId xmlns:a16="http://schemas.microsoft.com/office/drawing/2014/main" id="{5EF90AB0-FE9D-4FCA-90AB-471F592D338E}"/>
                  </a:ext>
                </a:extLst>
              </p:cNvPr>
              <p:cNvGrpSpPr/>
              <p:nvPr/>
            </p:nvGrpSpPr>
            <p:grpSpPr>
              <a:xfrm>
                <a:off x="-1547107" y="4809709"/>
                <a:ext cx="447071" cy="331809"/>
                <a:chOff x="-1597903" y="4785142"/>
                <a:chExt cx="541807" cy="402121"/>
              </a:xfrm>
            </p:grpSpPr>
            <p:sp>
              <p:nvSpPr>
                <p:cNvPr id="755" name="四角形: 角を丸くする 754">
                  <a:extLst>
                    <a:ext uri="{FF2B5EF4-FFF2-40B4-BE49-F238E27FC236}">
                      <a16:creationId xmlns:a16="http://schemas.microsoft.com/office/drawing/2014/main" id="{1CDC7433-AFD6-4FD2-84AD-66764199BA97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6" name="四角形: 角を丸くする 755">
                  <a:extLst>
                    <a:ext uri="{FF2B5EF4-FFF2-40B4-BE49-F238E27FC236}">
                      <a16:creationId xmlns:a16="http://schemas.microsoft.com/office/drawing/2014/main" id="{E4BE7DB0-FBE4-4E3E-B10A-514236A40B88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32" name="四角形: 上の 2 つの角を丸める 731">
                <a:extLst>
                  <a:ext uri="{FF2B5EF4-FFF2-40B4-BE49-F238E27FC236}">
                    <a16:creationId xmlns:a16="http://schemas.microsoft.com/office/drawing/2014/main" id="{CB097747-5348-4F48-BF53-A08367F94C2B}"/>
                  </a:ext>
                </a:extLst>
              </p:cNvPr>
              <p:cNvSpPr/>
              <p:nvPr/>
            </p:nvSpPr>
            <p:spPr>
              <a:xfrm>
                <a:off x="-2033917" y="4885989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3" name="四角形: 上の 2 つの角を丸める 732">
                <a:extLst>
                  <a:ext uri="{FF2B5EF4-FFF2-40B4-BE49-F238E27FC236}">
                    <a16:creationId xmlns:a16="http://schemas.microsoft.com/office/drawing/2014/main" id="{8BC1FCB1-56E7-4BF9-BE8D-D75F352F10C0}"/>
                  </a:ext>
                </a:extLst>
              </p:cNvPr>
              <p:cNvSpPr/>
              <p:nvPr/>
            </p:nvSpPr>
            <p:spPr>
              <a:xfrm>
                <a:off x="-1144341" y="5555684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4" name="グループ化 733">
                <a:extLst>
                  <a:ext uri="{FF2B5EF4-FFF2-40B4-BE49-F238E27FC236}">
                    <a16:creationId xmlns:a16="http://schemas.microsoft.com/office/drawing/2014/main" id="{B58157CE-5038-4C64-969C-ABC8B5B1770E}"/>
                  </a:ext>
                </a:extLst>
              </p:cNvPr>
              <p:cNvGrpSpPr/>
              <p:nvPr/>
            </p:nvGrpSpPr>
            <p:grpSpPr>
              <a:xfrm>
                <a:off x="-774676" y="5535430"/>
                <a:ext cx="516575" cy="88064"/>
                <a:chOff x="4691062" y="5207797"/>
                <a:chExt cx="1028702" cy="227804"/>
              </a:xfrm>
            </p:grpSpPr>
            <p:sp>
              <p:nvSpPr>
                <p:cNvPr id="752" name="四角形: 上の 2 つの角を丸める 751">
                  <a:extLst>
                    <a:ext uri="{FF2B5EF4-FFF2-40B4-BE49-F238E27FC236}">
                      <a16:creationId xmlns:a16="http://schemas.microsoft.com/office/drawing/2014/main" id="{D721C460-5889-473B-B651-E2046631CCD4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3" name="四角形: 上の 2 つの角を丸める 752">
                  <a:extLst>
                    <a:ext uri="{FF2B5EF4-FFF2-40B4-BE49-F238E27FC236}">
                      <a16:creationId xmlns:a16="http://schemas.microsoft.com/office/drawing/2014/main" id="{9F6447B0-AFD4-44A7-B7B0-EBD01FC2E496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4" name="四角形: 上の 2 つの角を丸める 753">
                  <a:extLst>
                    <a:ext uri="{FF2B5EF4-FFF2-40B4-BE49-F238E27FC236}">
                      <a16:creationId xmlns:a16="http://schemas.microsoft.com/office/drawing/2014/main" id="{D25B34F7-33E5-451D-A30F-840D7D6972C3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35" name="グループ化 734">
                <a:extLst>
                  <a:ext uri="{FF2B5EF4-FFF2-40B4-BE49-F238E27FC236}">
                    <a16:creationId xmlns:a16="http://schemas.microsoft.com/office/drawing/2014/main" id="{84F9F0C8-8BE3-413A-9937-1095A4ED2E26}"/>
                  </a:ext>
                </a:extLst>
              </p:cNvPr>
              <p:cNvGrpSpPr/>
              <p:nvPr/>
            </p:nvGrpSpPr>
            <p:grpSpPr>
              <a:xfrm>
                <a:off x="-774676" y="5446785"/>
                <a:ext cx="516575" cy="88064"/>
                <a:chOff x="4691062" y="5207797"/>
                <a:chExt cx="1028702" cy="227804"/>
              </a:xfrm>
            </p:grpSpPr>
            <p:sp>
              <p:nvSpPr>
                <p:cNvPr id="749" name="四角形: 上の 2 つの角を丸める 748">
                  <a:extLst>
                    <a:ext uri="{FF2B5EF4-FFF2-40B4-BE49-F238E27FC236}">
                      <a16:creationId xmlns:a16="http://schemas.microsoft.com/office/drawing/2014/main" id="{4C34AC55-85D9-43B3-85FF-8A0562A053DC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0" name="四角形: 上の 2 つの角を丸める 749">
                  <a:extLst>
                    <a:ext uri="{FF2B5EF4-FFF2-40B4-BE49-F238E27FC236}">
                      <a16:creationId xmlns:a16="http://schemas.microsoft.com/office/drawing/2014/main" id="{C6EDEB8C-660D-47FE-AC78-ECC64F7701E6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1" name="四角形: 上の 2 つの角を丸める 750">
                  <a:extLst>
                    <a:ext uri="{FF2B5EF4-FFF2-40B4-BE49-F238E27FC236}">
                      <a16:creationId xmlns:a16="http://schemas.microsoft.com/office/drawing/2014/main" id="{3C407566-D182-463B-8BFE-897100479219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36" name="グループ化 735">
                <a:extLst>
                  <a:ext uri="{FF2B5EF4-FFF2-40B4-BE49-F238E27FC236}">
                    <a16:creationId xmlns:a16="http://schemas.microsoft.com/office/drawing/2014/main" id="{3A7E6FB6-FCD3-41CE-AEF2-A343AAE97F9D}"/>
                  </a:ext>
                </a:extLst>
              </p:cNvPr>
              <p:cNvGrpSpPr/>
              <p:nvPr/>
            </p:nvGrpSpPr>
            <p:grpSpPr>
              <a:xfrm>
                <a:off x="-645178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745" name="四角形: 角を丸くする 744">
                  <a:extLst>
                    <a:ext uri="{FF2B5EF4-FFF2-40B4-BE49-F238E27FC236}">
                      <a16:creationId xmlns:a16="http://schemas.microsoft.com/office/drawing/2014/main" id="{0B2045FD-02A6-4350-B17D-C30820809BD1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6" name="四角形: 角を丸くする 745">
                  <a:extLst>
                    <a:ext uri="{FF2B5EF4-FFF2-40B4-BE49-F238E27FC236}">
                      <a16:creationId xmlns:a16="http://schemas.microsoft.com/office/drawing/2014/main" id="{252D103D-E364-4275-8638-A17E5423E753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7" name="四角形: 角を丸くする 746">
                  <a:extLst>
                    <a:ext uri="{FF2B5EF4-FFF2-40B4-BE49-F238E27FC236}">
                      <a16:creationId xmlns:a16="http://schemas.microsoft.com/office/drawing/2014/main" id="{A7CF9267-EE93-467F-810B-A4D399375AFD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8" name="四角形: 角を丸くする 747">
                  <a:extLst>
                    <a:ext uri="{FF2B5EF4-FFF2-40B4-BE49-F238E27FC236}">
                      <a16:creationId xmlns:a16="http://schemas.microsoft.com/office/drawing/2014/main" id="{0D1B95A1-B74A-4DD3-B76C-7BF9A780F12D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37" name="グループ化 736">
                <a:extLst>
                  <a:ext uri="{FF2B5EF4-FFF2-40B4-BE49-F238E27FC236}">
                    <a16:creationId xmlns:a16="http://schemas.microsoft.com/office/drawing/2014/main" id="{5BA28791-538D-40CD-8F1E-DF768DF90EF8}"/>
                  </a:ext>
                </a:extLst>
              </p:cNvPr>
              <p:cNvGrpSpPr/>
              <p:nvPr/>
            </p:nvGrpSpPr>
            <p:grpSpPr>
              <a:xfrm>
                <a:off x="-501574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738" name="四角形: 角を丸くする 737">
                  <a:extLst>
                    <a:ext uri="{FF2B5EF4-FFF2-40B4-BE49-F238E27FC236}">
                      <a16:creationId xmlns:a16="http://schemas.microsoft.com/office/drawing/2014/main" id="{B71D1D6E-5529-4DC0-9747-5EB532DB926A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2" name="四角形: 角を丸くする 741">
                  <a:extLst>
                    <a:ext uri="{FF2B5EF4-FFF2-40B4-BE49-F238E27FC236}">
                      <a16:creationId xmlns:a16="http://schemas.microsoft.com/office/drawing/2014/main" id="{814ED632-53E1-4C8B-BF39-EE1DFC9E1290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3" name="四角形: 角を丸くする 742">
                  <a:extLst>
                    <a:ext uri="{FF2B5EF4-FFF2-40B4-BE49-F238E27FC236}">
                      <a16:creationId xmlns:a16="http://schemas.microsoft.com/office/drawing/2014/main" id="{D02EF813-6924-4A4C-9504-7DD66D010E77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44" name="四角形: 角を丸くする 743">
                  <a:extLst>
                    <a:ext uri="{FF2B5EF4-FFF2-40B4-BE49-F238E27FC236}">
                      <a16:creationId xmlns:a16="http://schemas.microsoft.com/office/drawing/2014/main" id="{219600B5-761D-4B34-818D-A021AC2528AA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E7079FC-11E2-482E-B2CD-CEF20AF23AE0}"/>
              </a:ext>
            </a:extLst>
          </p:cNvPr>
          <p:cNvGrpSpPr/>
          <p:nvPr/>
        </p:nvGrpSpPr>
        <p:grpSpPr>
          <a:xfrm>
            <a:off x="6552883" y="881309"/>
            <a:ext cx="2691442" cy="2646206"/>
            <a:chOff x="6552883" y="881309"/>
            <a:chExt cx="2691442" cy="2646206"/>
          </a:xfrm>
        </p:grpSpPr>
        <p:grpSp>
          <p:nvGrpSpPr>
            <p:cNvPr id="620" name="グループ化 619">
              <a:extLst>
                <a:ext uri="{FF2B5EF4-FFF2-40B4-BE49-F238E27FC236}">
                  <a16:creationId xmlns:a16="http://schemas.microsoft.com/office/drawing/2014/main" id="{CD8F3AA8-8132-4D30-AEB7-E08EE8DBBF61}"/>
                </a:ext>
              </a:extLst>
            </p:cNvPr>
            <p:cNvGrpSpPr/>
            <p:nvPr/>
          </p:nvGrpSpPr>
          <p:grpSpPr>
            <a:xfrm>
              <a:off x="7387442" y="881309"/>
              <a:ext cx="1138584" cy="1889470"/>
              <a:chOff x="7070620" y="1033708"/>
              <a:chExt cx="1723696" cy="2860457"/>
            </a:xfrm>
          </p:grpSpPr>
          <p:grpSp>
            <p:nvGrpSpPr>
              <p:cNvPr id="622" name="グループ化 621">
                <a:extLst>
                  <a:ext uri="{FF2B5EF4-FFF2-40B4-BE49-F238E27FC236}">
                    <a16:creationId xmlns:a16="http://schemas.microsoft.com/office/drawing/2014/main" id="{D4B528F3-4502-4413-8036-B47FFCC21DA2}"/>
                  </a:ext>
                </a:extLst>
              </p:cNvPr>
              <p:cNvGrpSpPr/>
              <p:nvPr/>
            </p:nvGrpSpPr>
            <p:grpSpPr>
              <a:xfrm>
                <a:off x="7070620" y="1033708"/>
                <a:ext cx="1723696" cy="2509561"/>
                <a:chOff x="7070620" y="1033708"/>
                <a:chExt cx="1723696" cy="2509561"/>
              </a:xfrm>
            </p:grpSpPr>
            <p:grpSp>
              <p:nvGrpSpPr>
                <p:cNvPr id="627" name="グループ化 626">
                  <a:extLst>
                    <a:ext uri="{FF2B5EF4-FFF2-40B4-BE49-F238E27FC236}">
                      <a16:creationId xmlns:a16="http://schemas.microsoft.com/office/drawing/2014/main" id="{2E21ECD4-20B3-4C06-B98B-2481833A086B}"/>
                    </a:ext>
                  </a:extLst>
                </p:cNvPr>
                <p:cNvGrpSpPr/>
                <p:nvPr/>
              </p:nvGrpSpPr>
              <p:grpSpPr>
                <a:xfrm>
                  <a:off x="7343876" y="1033708"/>
                  <a:ext cx="1241302" cy="2509561"/>
                  <a:chOff x="7343876" y="1033708"/>
                  <a:chExt cx="1241302" cy="2509561"/>
                </a:xfrm>
              </p:grpSpPr>
              <p:sp>
                <p:nvSpPr>
                  <p:cNvPr id="661" name="片側の 2 つの角を丸めた四角形 144">
                    <a:extLst>
                      <a:ext uri="{FF2B5EF4-FFF2-40B4-BE49-F238E27FC236}">
                        <a16:creationId xmlns:a16="http://schemas.microsoft.com/office/drawing/2014/main" id="{8B3CDB06-6831-4B29-9482-767AEBFA550D}"/>
                      </a:ext>
                    </a:extLst>
                  </p:cNvPr>
                  <p:cNvSpPr/>
                  <p:nvPr/>
                </p:nvSpPr>
                <p:spPr>
                  <a:xfrm>
                    <a:off x="7436983" y="2443956"/>
                    <a:ext cx="1009724" cy="1099313"/>
                  </a:xfrm>
                  <a:prstGeom prst="round2SameRect">
                    <a:avLst>
                      <a:gd name="adj1" fmla="val 30697"/>
                      <a:gd name="adj2" fmla="val 0"/>
                    </a:avLst>
                  </a:prstGeom>
                  <a:pattFill prst="ltVert">
                    <a:fgClr>
                      <a:schemeClr val="bg1"/>
                    </a:fgClr>
                    <a:bgClr>
                      <a:srgbClr val="FFC0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0"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2" name="台形 661">
                    <a:extLst>
                      <a:ext uri="{FF2B5EF4-FFF2-40B4-BE49-F238E27FC236}">
                        <a16:creationId xmlns:a16="http://schemas.microsoft.com/office/drawing/2014/main" id="{1F17300B-FD4F-4D03-A3A6-9DD6D0670632}"/>
                      </a:ext>
                    </a:extLst>
                  </p:cNvPr>
                  <p:cNvSpPr/>
                  <p:nvPr/>
                </p:nvSpPr>
                <p:spPr>
                  <a:xfrm>
                    <a:off x="7623602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3" name="台形 662">
                    <a:extLst>
                      <a:ext uri="{FF2B5EF4-FFF2-40B4-BE49-F238E27FC236}">
                        <a16:creationId xmlns:a16="http://schemas.microsoft.com/office/drawing/2014/main" id="{A5D15945-C0A8-4834-9633-7268B6628B7F}"/>
                      </a:ext>
                    </a:extLst>
                  </p:cNvPr>
                  <p:cNvSpPr/>
                  <p:nvPr/>
                </p:nvSpPr>
                <p:spPr>
                  <a:xfrm>
                    <a:off x="8158170" y="2461180"/>
                    <a:ext cx="119305" cy="375391"/>
                  </a:xfrm>
                  <a:prstGeom prst="trapezoid">
                    <a:avLst>
                      <a:gd name="adj" fmla="val 29450"/>
                    </a:avLst>
                  </a:pr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4" name="台形 663">
                    <a:extLst>
                      <a:ext uri="{FF2B5EF4-FFF2-40B4-BE49-F238E27FC236}">
                        <a16:creationId xmlns:a16="http://schemas.microsoft.com/office/drawing/2014/main" id="{E4D79A6A-EFDE-41CE-801E-8DEB4C86C3F5}"/>
                      </a:ext>
                    </a:extLst>
                  </p:cNvPr>
                  <p:cNvSpPr/>
                  <p:nvPr/>
                </p:nvSpPr>
                <p:spPr>
                  <a:xfrm>
                    <a:off x="7502538" y="2781272"/>
                    <a:ext cx="896109" cy="761997"/>
                  </a:xfrm>
                  <a:prstGeom prst="trapezoid">
                    <a:avLst>
                      <a:gd name="adj" fmla="val 15364"/>
                    </a:avLst>
                  </a:pr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5" name="楕円 664">
                    <a:extLst>
                      <a:ext uri="{FF2B5EF4-FFF2-40B4-BE49-F238E27FC236}">
                        <a16:creationId xmlns:a16="http://schemas.microsoft.com/office/drawing/2014/main" id="{DF8C4A65-D940-4342-964E-3021C0827804}"/>
                      </a:ext>
                    </a:extLst>
                  </p:cNvPr>
                  <p:cNvSpPr/>
                  <p:nvPr/>
                </p:nvSpPr>
                <p:spPr>
                  <a:xfrm>
                    <a:off x="7918634" y="2647784"/>
                    <a:ext cx="63808" cy="66106"/>
                  </a:xfrm>
                  <a:prstGeom prst="ellipse">
                    <a:avLst/>
                  </a:pr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6" name="フリーフォーム: 図形 665">
                    <a:extLst>
                      <a:ext uri="{FF2B5EF4-FFF2-40B4-BE49-F238E27FC236}">
                        <a16:creationId xmlns:a16="http://schemas.microsoft.com/office/drawing/2014/main" id="{7F527A6C-84F7-49BB-9200-AC62E24DC992}"/>
                      </a:ext>
                    </a:extLst>
                  </p:cNvPr>
                  <p:cNvSpPr/>
                  <p:nvPr/>
                </p:nvSpPr>
                <p:spPr>
                  <a:xfrm>
                    <a:off x="7731662" y="2198798"/>
                    <a:ext cx="440430" cy="321383"/>
                  </a:xfrm>
                  <a:custGeom>
                    <a:avLst/>
                    <a:gdLst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6411 w 525992"/>
                      <a:gd name="connsiteY8" fmla="*/ 240006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6315 w 525992"/>
                      <a:gd name="connsiteY2" fmla="*/ 24000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80772"/>
                      <a:gd name="connsiteX1" fmla="*/ 362085 w 525992"/>
                      <a:gd name="connsiteY1" fmla="*/ 0 h 380772"/>
                      <a:gd name="connsiteX2" fmla="*/ 380961 w 525992"/>
                      <a:gd name="connsiteY2" fmla="*/ 220956 h 380772"/>
                      <a:gd name="connsiteX3" fmla="*/ 519778 w 525992"/>
                      <a:gd name="connsiteY3" fmla="*/ 240006 h 380772"/>
                      <a:gd name="connsiteX4" fmla="*/ 525992 w 525992"/>
                      <a:gd name="connsiteY4" fmla="*/ 254756 h 380772"/>
                      <a:gd name="connsiteX5" fmla="*/ 262996 w 525992"/>
                      <a:gd name="connsiteY5" fmla="*/ 380772 h 380772"/>
                      <a:gd name="connsiteX6" fmla="*/ 0 w 525992"/>
                      <a:gd name="connsiteY6" fmla="*/ 254756 h 380772"/>
                      <a:gd name="connsiteX7" fmla="*/ 6215 w 525992"/>
                      <a:gd name="connsiteY7" fmla="*/ 240006 h 380772"/>
                      <a:gd name="connsiteX8" fmla="*/ 139089 w 525992"/>
                      <a:gd name="connsiteY8" fmla="*/ 216193 h 380772"/>
                      <a:gd name="connsiteX9" fmla="*/ 160641 w 525992"/>
                      <a:gd name="connsiteY9" fmla="*/ 0 h 380772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6215 w 525992"/>
                      <a:gd name="connsiteY7" fmla="*/ 240006 h 351598"/>
                      <a:gd name="connsiteX8" fmla="*/ 139089 w 525992"/>
                      <a:gd name="connsiteY8" fmla="*/ 216193 h 351598"/>
                      <a:gd name="connsiteX9" fmla="*/ 160641 w 525992"/>
                      <a:gd name="connsiteY9" fmla="*/ 0 h 351598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19778 w 525992"/>
                      <a:gd name="connsiteY3" fmla="*/ 240006 h 351598"/>
                      <a:gd name="connsiteX4" fmla="*/ 525992 w 525992"/>
                      <a:gd name="connsiteY4" fmla="*/ 254756 h 351598"/>
                      <a:gd name="connsiteX5" fmla="*/ 262996 w 525992"/>
                      <a:gd name="connsiteY5" fmla="*/ 351598 h 351598"/>
                      <a:gd name="connsiteX6" fmla="*/ 0 w 525992"/>
                      <a:gd name="connsiteY6" fmla="*/ 254756 h 351598"/>
                      <a:gd name="connsiteX7" fmla="*/ 139089 w 525992"/>
                      <a:gd name="connsiteY7" fmla="*/ 216193 h 351598"/>
                      <a:gd name="connsiteX8" fmla="*/ 160641 w 525992"/>
                      <a:gd name="connsiteY8" fmla="*/ 0 h 351598"/>
                      <a:gd name="connsiteX0" fmla="*/ 160641 w 525992"/>
                      <a:gd name="connsiteY0" fmla="*/ 0 h 351598"/>
                      <a:gd name="connsiteX1" fmla="*/ 362085 w 525992"/>
                      <a:gd name="connsiteY1" fmla="*/ 0 h 351598"/>
                      <a:gd name="connsiteX2" fmla="*/ 380961 w 525992"/>
                      <a:gd name="connsiteY2" fmla="*/ 220956 h 351598"/>
                      <a:gd name="connsiteX3" fmla="*/ 525992 w 525992"/>
                      <a:gd name="connsiteY3" fmla="*/ 254756 h 351598"/>
                      <a:gd name="connsiteX4" fmla="*/ 262996 w 525992"/>
                      <a:gd name="connsiteY4" fmla="*/ 351598 h 351598"/>
                      <a:gd name="connsiteX5" fmla="*/ 0 w 525992"/>
                      <a:gd name="connsiteY5" fmla="*/ 254756 h 351598"/>
                      <a:gd name="connsiteX6" fmla="*/ 139089 w 525992"/>
                      <a:gd name="connsiteY6" fmla="*/ 216193 h 351598"/>
                      <a:gd name="connsiteX7" fmla="*/ 160641 w 525992"/>
                      <a:gd name="connsiteY7" fmla="*/ 0 h 351598"/>
                      <a:gd name="connsiteX0" fmla="*/ 160641 w 525992"/>
                      <a:gd name="connsiteY0" fmla="*/ 0 h 348158"/>
                      <a:gd name="connsiteX1" fmla="*/ 362085 w 525992"/>
                      <a:gd name="connsiteY1" fmla="*/ 0 h 348158"/>
                      <a:gd name="connsiteX2" fmla="*/ 380961 w 525992"/>
                      <a:gd name="connsiteY2" fmla="*/ 220956 h 348158"/>
                      <a:gd name="connsiteX3" fmla="*/ 525992 w 525992"/>
                      <a:gd name="connsiteY3" fmla="*/ 254756 h 348158"/>
                      <a:gd name="connsiteX4" fmla="*/ 262996 w 525992"/>
                      <a:gd name="connsiteY4" fmla="*/ 348158 h 348158"/>
                      <a:gd name="connsiteX5" fmla="*/ 0 w 525992"/>
                      <a:gd name="connsiteY5" fmla="*/ 254756 h 348158"/>
                      <a:gd name="connsiteX6" fmla="*/ 139089 w 525992"/>
                      <a:gd name="connsiteY6" fmla="*/ 216193 h 348158"/>
                      <a:gd name="connsiteX7" fmla="*/ 160641 w 525992"/>
                      <a:gd name="connsiteY7" fmla="*/ 0 h 3481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25992" h="348158">
                        <a:moveTo>
                          <a:pt x="160641" y="0"/>
                        </a:moveTo>
                        <a:lnTo>
                          <a:pt x="362085" y="0"/>
                        </a:lnTo>
                        <a:lnTo>
                          <a:pt x="380961" y="220956"/>
                        </a:lnTo>
                        <a:lnTo>
                          <a:pt x="525992" y="254756"/>
                        </a:lnTo>
                        <a:cubicBezTo>
                          <a:pt x="525992" y="324353"/>
                          <a:pt x="408245" y="348158"/>
                          <a:pt x="262996" y="348158"/>
                        </a:cubicBezTo>
                        <a:cubicBezTo>
                          <a:pt x="117747" y="348158"/>
                          <a:pt x="0" y="324353"/>
                          <a:pt x="0" y="254756"/>
                        </a:cubicBezTo>
                        <a:lnTo>
                          <a:pt x="139089" y="216193"/>
                        </a:lnTo>
                        <a:cubicBezTo>
                          <a:pt x="147166" y="136191"/>
                          <a:pt x="152564" y="80002"/>
                          <a:pt x="160641" y="0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67" name="フリーフォーム: 図形 666">
                    <a:extLst>
                      <a:ext uri="{FF2B5EF4-FFF2-40B4-BE49-F238E27FC236}">
                        <a16:creationId xmlns:a16="http://schemas.microsoft.com/office/drawing/2014/main" id="{3FCDEA1F-46C4-4D0C-85D4-8A3F0E4DD3AD}"/>
                      </a:ext>
                    </a:extLst>
                  </p:cNvPr>
                  <p:cNvSpPr/>
                  <p:nvPr/>
                </p:nvSpPr>
                <p:spPr>
                  <a:xfrm>
                    <a:off x="7632638" y="2391960"/>
                    <a:ext cx="635752" cy="217848"/>
                  </a:xfrm>
                  <a:custGeom>
                    <a:avLst/>
                    <a:gdLst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335609 w 698657"/>
                      <a:gd name="connsiteY12" fmla="*/ 165491 h 231750"/>
                      <a:gd name="connsiteX13" fmla="*/ 168673 w 698657"/>
                      <a:gd name="connsiteY13" fmla="*/ 227585 h 231750"/>
                      <a:gd name="connsiteX14" fmla="*/ 102844 w 698657"/>
                      <a:gd name="connsiteY14" fmla="*/ 216221 h 231750"/>
                      <a:gd name="connsiteX15" fmla="*/ 6464 w 698657"/>
                      <a:gd name="connsiteY15" fmla="*/ 108670 h 231750"/>
                      <a:gd name="connsiteX16" fmla="*/ 24102 w 698657"/>
                      <a:gd name="connsiteY16" fmla="*/ 66259 h 231750"/>
                      <a:gd name="connsiteX17" fmla="*/ 191038 w 698657"/>
                      <a:gd name="connsiteY17" fmla="*/ 4165 h 231750"/>
                      <a:gd name="connsiteX18" fmla="*/ 227607 w 698657"/>
                      <a:gd name="connsiteY18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63048 w 698657"/>
                      <a:gd name="connsiteY10" fmla="*/ 165492 h 231750"/>
                      <a:gd name="connsiteX11" fmla="*/ 349328 w 698657"/>
                      <a:gd name="connsiteY11" fmla="*/ 153972 h 231750"/>
                      <a:gd name="connsiteX12" fmla="*/ 168673 w 698657"/>
                      <a:gd name="connsiteY12" fmla="*/ 227585 h 231750"/>
                      <a:gd name="connsiteX13" fmla="*/ 102844 w 698657"/>
                      <a:gd name="connsiteY13" fmla="*/ 216221 h 231750"/>
                      <a:gd name="connsiteX14" fmla="*/ 6464 w 698657"/>
                      <a:gd name="connsiteY14" fmla="*/ 108670 h 231750"/>
                      <a:gd name="connsiteX15" fmla="*/ 24102 w 698657"/>
                      <a:gd name="connsiteY15" fmla="*/ 66259 h 231750"/>
                      <a:gd name="connsiteX16" fmla="*/ 191038 w 698657"/>
                      <a:gd name="connsiteY16" fmla="*/ 4165 h 231750"/>
                      <a:gd name="connsiteX17" fmla="*/ 227607 w 698657"/>
                      <a:gd name="connsiteY17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53972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27607 w 698657"/>
                      <a:gd name="connsiteY0" fmla="*/ 1063 h 231750"/>
                      <a:gd name="connsiteX1" fmla="*/ 256868 w 698657"/>
                      <a:gd name="connsiteY1" fmla="*/ 15528 h 231750"/>
                      <a:gd name="connsiteX2" fmla="*/ 349329 w 698657"/>
                      <a:gd name="connsiteY2" fmla="*/ 118706 h 231750"/>
                      <a:gd name="connsiteX3" fmla="*/ 441789 w 698657"/>
                      <a:gd name="connsiteY3" fmla="*/ 15529 h 231750"/>
                      <a:gd name="connsiteX4" fmla="*/ 471051 w 698657"/>
                      <a:gd name="connsiteY4" fmla="*/ 1064 h 231750"/>
                      <a:gd name="connsiteX5" fmla="*/ 507619 w 698657"/>
                      <a:gd name="connsiteY5" fmla="*/ 4166 h 231750"/>
                      <a:gd name="connsiteX6" fmla="*/ 674555 w 698657"/>
                      <a:gd name="connsiteY6" fmla="*/ 66260 h 231750"/>
                      <a:gd name="connsiteX7" fmla="*/ 692193 w 698657"/>
                      <a:gd name="connsiteY7" fmla="*/ 108671 h 231750"/>
                      <a:gd name="connsiteX8" fmla="*/ 595813 w 698657"/>
                      <a:gd name="connsiteY8" fmla="*/ 216222 h 231750"/>
                      <a:gd name="connsiteX9" fmla="*/ 529984 w 698657"/>
                      <a:gd name="connsiteY9" fmla="*/ 227586 h 231750"/>
                      <a:gd name="connsiteX10" fmla="*/ 349328 w 698657"/>
                      <a:gd name="connsiteY10" fmla="*/ 142065 h 231750"/>
                      <a:gd name="connsiteX11" fmla="*/ 168673 w 698657"/>
                      <a:gd name="connsiteY11" fmla="*/ 227585 h 231750"/>
                      <a:gd name="connsiteX12" fmla="*/ 102844 w 698657"/>
                      <a:gd name="connsiteY12" fmla="*/ 216221 h 231750"/>
                      <a:gd name="connsiteX13" fmla="*/ 6464 w 698657"/>
                      <a:gd name="connsiteY13" fmla="*/ 108670 h 231750"/>
                      <a:gd name="connsiteX14" fmla="*/ 24102 w 698657"/>
                      <a:gd name="connsiteY14" fmla="*/ 66259 h 231750"/>
                      <a:gd name="connsiteX15" fmla="*/ 191038 w 698657"/>
                      <a:gd name="connsiteY15" fmla="*/ 4165 h 231750"/>
                      <a:gd name="connsiteX16" fmla="*/ 227607 w 698657"/>
                      <a:gd name="connsiteY16" fmla="*/ 1063 h 231750"/>
                      <a:gd name="connsiteX0" fmla="*/ 203505 w 674555"/>
                      <a:gd name="connsiteY0" fmla="*/ 1063 h 231750"/>
                      <a:gd name="connsiteX1" fmla="*/ 232766 w 674555"/>
                      <a:gd name="connsiteY1" fmla="*/ 15528 h 231750"/>
                      <a:gd name="connsiteX2" fmla="*/ 325227 w 674555"/>
                      <a:gd name="connsiteY2" fmla="*/ 118706 h 231750"/>
                      <a:gd name="connsiteX3" fmla="*/ 417687 w 674555"/>
                      <a:gd name="connsiteY3" fmla="*/ 15529 h 231750"/>
                      <a:gd name="connsiteX4" fmla="*/ 446949 w 674555"/>
                      <a:gd name="connsiteY4" fmla="*/ 1064 h 231750"/>
                      <a:gd name="connsiteX5" fmla="*/ 483517 w 674555"/>
                      <a:gd name="connsiteY5" fmla="*/ 4166 h 231750"/>
                      <a:gd name="connsiteX6" fmla="*/ 650453 w 674555"/>
                      <a:gd name="connsiteY6" fmla="*/ 66260 h 231750"/>
                      <a:gd name="connsiteX7" fmla="*/ 668091 w 674555"/>
                      <a:gd name="connsiteY7" fmla="*/ 108671 h 231750"/>
                      <a:gd name="connsiteX8" fmla="*/ 571711 w 674555"/>
                      <a:gd name="connsiteY8" fmla="*/ 216222 h 231750"/>
                      <a:gd name="connsiteX9" fmla="*/ 505882 w 674555"/>
                      <a:gd name="connsiteY9" fmla="*/ 227586 h 231750"/>
                      <a:gd name="connsiteX10" fmla="*/ 325226 w 674555"/>
                      <a:gd name="connsiteY10" fmla="*/ 142065 h 231750"/>
                      <a:gd name="connsiteX11" fmla="*/ 144571 w 674555"/>
                      <a:gd name="connsiteY11" fmla="*/ 227585 h 231750"/>
                      <a:gd name="connsiteX12" fmla="*/ 78742 w 674555"/>
                      <a:gd name="connsiteY12" fmla="*/ 216221 h 231750"/>
                      <a:gd name="connsiteX13" fmla="*/ 0 w 674555"/>
                      <a:gd name="connsiteY13" fmla="*/ 66259 h 231750"/>
                      <a:gd name="connsiteX14" fmla="*/ 166936 w 674555"/>
                      <a:gd name="connsiteY14" fmla="*/ 4165 h 231750"/>
                      <a:gd name="connsiteX15" fmla="*/ 203505 w 674555"/>
                      <a:gd name="connsiteY15" fmla="*/ 1063 h 231750"/>
                      <a:gd name="connsiteX0" fmla="*/ 203505 w 652477"/>
                      <a:gd name="connsiteY0" fmla="*/ 1063 h 231750"/>
                      <a:gd name="connsiteX1" fmla="*/ 232766 w 652477"/>
                      <a:gd name="connsiteY1" fmla="*/ 15528 h 231750"/>
                      <a:gd name="connsiteX2" fmla="*/ 325227 w 652477"/>
                      <a:gd name="connsiteY2" fmla="*/ 118706 h 231750"/>
                      <a:gd name="connsiteX3" fmla="*/ 417687 w 652477"/>
                      <a:gd name="connsiteY3" fmla="*/ 15529 h 231750"/>
                      <a:gd name="connsiteX4" fmla="*/ 446949 w 652477"/>
                      <a:gd name="connsiteY4" fmla="*/ 1064 h 231750"/>
                      <a:gd name="connsiteX5" fmla="*/ 483517 w 652477"/>
                      <a:gd name="connsiteY5" fmla="*/ 4166 h 231750"/>
                      <a:gd name="connsiteX6" fmla="*/ 650453 w 652477"/>
                      <a:gd name="connsiteY6" fmla="*/ 66260 h 231750"/>
                      <a:gd name="connsiteX7" fmla="*/ 571711 w 652477"/>
                      <a:gd name="connsiteY7" fmla="*/ 216222 h 231750"/>
                      <a:gd name="connsiteX8" fmla="*/ 505882 w 652477"/>
                      <a:gd name="connsiteY8" fmla="*/ 227586 h 231750"/>
                      <a:gd name="connsiteX9" fmla="*/ 325226 w 652477"/>
                      <a:gd name="connsiteY9" fmla="*/ 142065 h 231750"/>
                      <a:gd name="connsiteX10" fmla="*/ 144571 w 652477"/>
                      <a:gd name="connsiteY10" fmla="*/ 227585 h 231750"/>
                      <a:gd name="connsiteX11" fmla="*/ 78742 w 652477"/>
                      <a:gd name="connsiteY11" fmla="*/ 216221 h 231750"/>
                      <a:gd name="connsiteX12" fmla="*/ 0 w 652477"/>
                      <a:gd name="connsiteY12" fmla="*/ 66259 h 231750"/>
                      <a:gd name="connsiteX13" fmla="*/ 166936 w 652477"/>
                      <a:gd name="connsiteY13" fmla="*/ 4165 h 231750"/>
                      <a:gd name="connsiteX14" fmla="*/ 203505 w 652477"/>
                      <a:gd name="connsiteY14" fmla="*/ 1063 h 231750"/>
                      <a:gd name="connsiteX0" fmla="*/ 203505 w 650560"/>
                      <a:gd name="connsiteY0" fmla="*/ 1063 h 231749"/>
                      <a:gd name="connsiteX1" fmla="*/ 232766 w 650560"/>
                      <a:gd name="connsiteY1" fmla="*/ 15528 h 231749"/>
                      <a:gd name="connsiteX2" fmla="*/ 325227 w 650560"/>
                      <a:gd name="connsiteY2" fmla="*/ 118706 h 231749"/>
                      <a:gd name="connsiteX3" fmla="*/ 417687 w 650560"/>
                      <a:gd name="connsiteY3" fmla="*/ 15529 h 231749"/>
                      <a:gd name="connsiteX4" fmla="*/ 446949 w 650560"/>
                      <a:gd name="connsiteY4" fmla="*/ 1064 h 231749"/>
                      <a:gd name="connsiteX5" fmla="*/ 483517 w 650560"/>
                      <a:gd name="connsiteY5" fmla="*/ 4166 h 231749"/>
                      <a:gd name="connsiteX6" fmla="*/ 650453 w 650560"/>
                      <a:gd name="connsiteY6" fmla="*/ 66260 h 231749"/>
                      <a:gd name="connsiteX7" fmla="*/ 505882 w 650560"/>
                      <a:gd name="connsiteY7" fmla="*/ 227586 h 231749"/>
                      <a:gd name="connsiteX8" fmla="*/ 325226 w 650560"/>
                      <a:gd name="connsiteY8" fmla="*/ 142065 h 231749"/>
                      <a:gd name="connsiteX9" fmla="*/ 144571 w 650560"/>
                      <a:gd name="connsiteY9" fmla="*/ 227585 h 231749"/>
                      <a:gd name="connsiteX10" fmla="*/ 78742 w 650560"/>
                      <a:gd name="connsiteY10" fmla="*/ 216221 h 231749"/>
                      <a:gd name="connsiteX11" fmla="*/ 0 w 650560"/>
                      <a:gd name="connsiteY11" fmla="*/ 66259 h 231749"/>
                      <a:gd name="connsiteX12" fmla="*/ 166936 w 650560"/>
                      <a:gd name="connsiteY12" fmla="*/ 4165 h 231749"/>
                      <a:gd name="connsiteX13" fmla="*/ 203505 w 650560"/>
                      <a:gd name="connsiteY13" fmla="*/ 1063 h 231749"/>
                      <a:gd name="connsiteX0" fmla="*/ 203612 w 650667"/>
                      <a:gd name="connsiteY0" fmla="*/ 1063 h 227586"/>
                      <a:gd name="connsiteX1" fmla="*/ 232873 w 650667"/>
                      <a:gd name="connsiteY1" fmla="*/ 15528 h 227586"/>
                      <a:gd name="connsiteX2" fmla="*/ 325334 w 650667"/>
                      <a:gd name="connsiteY2" fmla="*/ 118706 h 227586"/>
                      <a:gd name="connsiteX3" fmla="*/ 417794 w 650667"/>
                      <a:gd name="connsiteY3" fmla="*/ 15529 h 227586"/>
                      <a:gd name="connsiteX4" fmla="*/ 447056 w 650667"/>
                      <a:gd name="connsiteY4" fmla="*/ 1064 h 227586"/>
                      <a:gd name="connsiteX5" fmla="*/ 483624 w 650667"/>
                      <a:gd name="connsiteY5" fmla="*/ 4166 h 227586"/>
                      <a:gd name="connsiteX6" fmla="*/ 650560 w 650667"/>
                      <a:gd name="connsiteY6" fmla="*/ 66260 h 227586"/>
                      <a:gd name="connsiteX7" fmla="*/ 505989 w 650667"/>
                      <a:gd name="connsiteY7" fmla="*/ 227586 h 227586"/>
                      <a:gd name="connsiteX8" fmla="*/ 325333 w 650667"/>
                      <a:gd name="connsiteY8" fmla="*/ 142065 h 227586"/>
                      <a:gd name="connsiteX9" fmla="*/ 144678 w 650667"/>
                      <a:gd name="connsiteY9" fmla="*/ 227585 h 227586"/>
                      <a:gd name="connsiteX10" fmla="*/ 107 w 650667"/>
                      <a:gd name="connsiteY10" fmla="*/ 66259 h 227586"/>
                      <a:gd name="connsiteX11" fmla="*/ 167043 w 650667"/>
                      <a:gd name="connsiteY11" fmla="*/ 4165 h 227586"/>
                      <a:gd name="connsiteX12" fmla="*/ 203612 w 650667"/>
                      <a:gd name="connsiteY12" fmla="*/ 1063 h 227586"/>
                      <a:gd name="connsiteX0" fmla="*/ 203505 w 650560"/>
                      <a:gd name="connsiteY0" fmla="*/ 1063 h 227586"/>
                      <a:gd name="connsiteX1" fmla="*/ 232766 w 650560"/>
                      <a:gd name="connsiteY1" fmla="*/ 15528 h 227586"/>
                      <a:gd name="connsiteX2" fmla="*/ 325227 w 650560"/>
                      <a:gd name="connsiteY2" fmla="*/ 118706 h 227586"/>
                      <a:gd name="connsiteX3" fmla="*/ 417687 w 650560"/>
                      <a:gd name="connsiteY3" fmla="*/ 15529 h 227586"/>
                      <a:gd name="connsiteX4" fmla="*/ 446949 w 650560"/>
                      <a:gd name="connsiteY4" fmla="*/ 1064 h 227586"/>
                      <a:gd name="connsiteX5" fmla="*/ 483517 w 650560"/>
                      <a:gd name="connsiteY5" fmla="*/ 4166 h 227586"/>
                      <a:gd name="connsiteX6" fmla="*/ 650453 w 650560"/>
                      <a:gd name="connsiteY6" fmla="*/ 66260 h 227586"/>
                      <a:gd name="connsiteX7" fmla="*/ 505882 w 650560"/>
                      <a:gd name="connsiteY7" fmla="*/ 227586 h 227586"/>
                      <a:gd name="connsiteX8" fmla="*/ 325226 w 650560"/>
                      <a:gd name="connsiteY8" fmla="*/ 142065 h 227586"/>
                      <a:gd name="connsiteX9" fmla="*/ 144571 w 650560"/>
                      <a:gd name="connsiteY9" fmla="*/ 227585 h 227586"/>
                      <a:gd name="connsiteX10" fmla="*/ 0 w 650560"/>
                      <a:gd name="connsiteY10" fmla="*/ 66259 h 227586"/>
                      <a:gd name="connsiteX11" fmla="*/ 166936 w 650560"/>
                      <a:gd name="connsiteY11" fmla="*/ 4165 h 227586"/>
                      <a:gd name="connsiteX12" fmla="*/ 203505 w 650560"/>
                      <a:gd name="connsiteY12" fmla="*/ 1063 h 227586"/>
                      <a:gd name="connsiteX0" fmla="*/ 203505 w 650453"/>
                      <a:gd name="connsiteY0" fmla="*/ 1063 h 227586"/>
                      <a:gd name="connsiteX1" fmla="*/ 232766 w 650453"/>
                      <a:gd name="connsiteY1" fmla="*/ 15528 h 227586"/>
                      <a:gd name="connsiteX2" fmla="*/ 325227 w 650453"/>
                      <a:gd name="connsiteY2" fmla="*/ 118706 h 227586"/>
                      <a:gd name="connsiteX3" fmla="*/ 417687 w 650453"/>
                      <a:gd name="connsiteY3" fmla="*/ 15529 h 227586"/>
                      <a:gd name="connsiteX4" fmla="*/ 446949 w 650453"/>
                      <a:gd name="connsiteY4" fmla="*/ 1064 h 227586"/>
                      <a:gd name="connsiteX5" fmla="*/ 483517 w 650453"/>
                      <a:gd name="connsiteY5" fmla="*/ 4166 h 227586"/>
                      <a:gd name="connsiteX6" fmla="*/ 650453 w 650453"/>
                      <a:gd name="connsiteY6" fmla="*/ 66260 h 227586"/>
                      <a:gd name="connsiteX7" fmla="*/ 505882 w 650453"/>
                      <a:gd name="connsiteY7" fmla="*/ 227586 h 227586"/>
                      <a:gd name="connsiteX8" fmla="*/ 325226 w 650453"/>
                      <a:gd name="connsiteY8" fmla="*/ 142065 h 227586"/>
                      <a:gd name="connsiteX9" fmla="*/ 144571 w 650453"/>
                      <a:gd name="connsiteY9" fmla="*/ 227585 h 227586"/>
                      <a:gd name="connsiteX10" fmla="*/ 0 w 650453"/>
                      <a:gd name="connsiteY10" fmla="*/ 66259 h 227586"/>
                      <a:gd name="connsiteX11" fmla="*/ 166936 w 650453"/>
                      <a:gd name="connsiteY11" fmla="*/ 4165 h 227586"/>
                      <a:gd name="connsiteX12" fmla="*/ 203505 w 650453"/>
                      <a:gd name="connsiteY12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17687 w 650453"/>
                      <a:gd name="connsiteY2" fmla="*/ 15529 h 227586"/>
                      <a:gd name="connsiteX3" fmla="*/ 446949 w 650453"/>
                      <a:gd name="connsiteY3" fmla="*/ 1064 h 227586"/>
                      <a:gd name="connsiteX4" fmla="*/ 483517 w 650453"/>
                      <a:gd name="connsiteY4" fmla="*/ 4166 h 227586"/>
                      <a:gd name="connsiteX5" fmla="*/ 650453 w 650453"/>
                      <a:gd name="connsiteY5" fmla="*/ 66260 h 227586"/>
                      <a:gd name="connsiteX6" fmla="*/ 505882 w 650453"/>
                      <a:gd name="connsiteY6" fmla="*/ 227586 h 227586"/>
                      <a:gd name="connsiteX7" fmla="*/ 325226 w 650453"/>
                      <a:gd name="connsiteY7" fmla="*/ 142065 h 227586"/>
                      <a:gd name="connsiteX8" fmla="*/ 144571 w 650453"/>
                      <a:gd name="connsiteY8" fmla="*/ 227585 h 227586"/>
                      <a:gd name="connsiteX9" fmla="*/ 0 w 650453"/>
                      <a:gd name="connsiteY9" fmla="*/ 66259 h 227586"/>
                      <a:gd name="connsiteX10" fmla="*/ 166936 w 650453"/>
                      <a:gd name="connsiteY10" fmla="*/ 4165 h 227586"/>
                      <a:gd name="connsiteX11" fmla="*/ 203505 w 650453"/>
                      <a:gd name="connsiteY11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  <a:gd name="connsiteX0" fmla="*/ 203505 w 650453"/>
                      <a:gd name="connsiteY0" fmla="*/ 1063 h 227586"/>
                      <a:gd name="connsiteX1" fmla="*/ 325227 w 650453"/>
                      <a:gd name="connsiteY1" fmla="*/ 118706 h 227586"/>
                      <a:gd name="connsiteX2" fmla="*/ 446949 w 650453"/>
                      <a:gd name="connsiteY2" fmla="*/ 1064 h 227586"/>
                      <a:gd name="connsiteX3" fmla="*/ 483517 w 650453"/>
                      <a:gd name="connsiteY3" fmla="*/ 4166 h 227586"/>
                      <a:gd name="connsiteX4" fmla="*/ 650453 w 650453"/>
                      <a:gd name="connsiteY4" fmla="*/ 66260 h 227586"/>
                      <a:gd name="connsiteX5" fmla="*/ 505882 w 650453"/>
                      <a:gd name="connsiteY5" fmla="*/ 227586 h 227586"/>
                      <a:gd name="connsiteX6" fmla="*/ 325226 w 650453"/>
                      <a:gd name="connsiteY6" fmla="*/ 142065 h 227586"/>
                      <a:gd name="connsiteX7" fmla="*/ 144571 w 650453"/>
                      <a:gd name="connsiteY7" fmla="*/ 227585 h 227586"/>
                      <a:gd name="connsiteX8" fmla="*/ 0 w 650453"/>
                      <a:gd name="connsiteY8" fmla="*/ 66259 h 227586"/>
                      <a:gd name="connsiteX9" fmla="*/ 166936 w 650453"/>
                      <a:gd name="connsiteY9" fmla="*/ 4165 h 227586"/>
                      <a:gd name="connsiteX10" fmla="*/ 203505 w 650453"/>
                      <a:gd name="connsiteY10" fmla="*/ 1063 h 22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650453" h="227586">
                        <a:moveTo>
                          <a:pt x="203505" y="1063"/>
                        </a:moveTo>
                        <a:lnTo>
                          <a:pt x="325227" y="118706"/>
                        </a:lnTo>
                        <a:lnTo>
                          <a:pt x="446949" y="1064"/>
                        </a:lnTo>
                        <a:cubicBezTo>
                          <a:pt x="458863" y="-993"/>
                          <a:pt x="471993" y="-121"/>
                          <a:pt x="483517" y="4166"/>
                        </a:cubicBezTo>
                        <a:lnTo>
                          <a:pt x="650453" y="66260"/>
                        </a:lnTo>
                        <a:lnTo>
                          <a:pt x="505882" y="227586"/>
                        </a:lnTo>
                        <a:lnTo>
                          <a:pt x="325226" y="142065"/>
                        </a:lnTo>
                        <a:lnTo>
                          <a:pt x="144571" y="227585"/>
                        </a:lnTo>
                        <a:lnTo>
                          <a:pt x="0" y="66259"/>
                        </a:lnTo>
                        <a:lnTo>
                          <a:pt x="166936" y="4165"/>
                        </a:lnTo>
                        <a:cubicBezTo>
                          <a:pt x="178460" y="-122"/>
                          <a:pt x="191592" y="-994"/>
                          <a:pt x="203505" y="1063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68" name="グループ化 667">
                    <a:extLst>
                      <a:ext uri="{FF2B5EF4-FFF2-40B4-BE49-F238E27FC236}">
                        <a16:creationId xmlns:a16="http://schemas.microsoft.com/office/drawing/2014/main" id="{7EB74EB9-8ECC-4CA8-871A-FF9ABC231E33}"/>
                      </a:ext>
                    </a:extLst>
                  </p:cNvPr>
                  <p:cNvGrpSpPr/>
                  <p:nvPr/>
                </p:nvGrpSpPr>
                <p:grpSpPr>
                  <a:xfrm>
                    <a:off x="7343876" y="1320889"/>
                    <a:ext cx="1241302" cy="683029"/>
                    <a:chOff x="4376033" y="1381139"/>
                    <a:chExt cx="1193236" cy="656581"/>
                  </a:xfrm>
                  <a:solidFill>
                    <a:srgbClr val="339933"/>
                  </a:solidFill>
                </p:grpSpPr>
                <p:sp>
                  <p:nvSpPr>
                    <p:cNvPr id="777" name="四角形: 角を丸くする 776">
                      <a:extLst>
                        <a:ext uri="{FF2B5EF4-FFF2-40B4-BE49-F238E27FC236}">
                          <a16:creationId xmlns:a16="http://schemas.microsoft.com/office/drawing/2014/main" id="{9B352756-A3E6-45DA-AF09-F69F2B743D72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78" name="四角形: 角を丸くする 777">
                      <a:extLst>
                        <a:ext uri="{FF2B5EF4-FFF2-40B4-BE49-F238E27FC236}">
                          <a16:creationId xmlns:a16="http://schemas.microsoft.com/office/drawing/2014/main" id="{9604E9A7-3A9B-4CB1-BC87-7A574F5C6FA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69" name="グループ化 668">
                    <a:extLst>
                      <a:ext uri="{FF2B5EF4-FFF2-40B4-BE49-F238E27FC236}">
                        <a16:creationId xmlns:a16="http://schemas.microsoft.com/office/drawing/2014/main" id="{74D878A5-3DCA-451A-A823-A6E9C3587A34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7473249" y="2114140"/>
                    <a:ext cx="308040" cy="308040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764" name="涙形 763">
                      <a:extLst>
                        <a:ext uri="{FF2B5EF4-FFF2-40B4-BE49-F238E27FC236}">
                          <a16:creationId xmlns:a16="http://schemas.microsoft.com/office/drawing/2014/main" id="{62D44303-104D-4433-BA6C-5C99C55D01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65" name="涙形 764">
                      <a:extLst>
                        <a:ext uri="{FF2B5EF4-FFF2-40B4-BE49-F238E27FC236}">
                          <a16:creationId xmlns:a16="http://schemas.microsoft.com/office/drawing/2014/main" id="{073330F8-2A3D-4A12-A2F1-39B5879530C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chemeClr val="accent6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70" name="グループ化 669">
                    <a:extLst>
                      <a:ext uri="{FF2B5EF4-FFF2-40B4-BE49-F238E27FC236}">
                        <a16:creationId xmlns:a16="http://schemas.microsoft.com/office/drawing/2014/main" id="{151BD82A-653C-4A5A-9B98-079597E87FBA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8147453" y="2114140"/>
                    <a:ext cx="308040" cy="308040"/>
                    <a:chOff x="6070600" y="2196792"/>
                    <a:chExt cx="296112" cy="296112"/>
                  </a:xfrm>
                  <a:solidFill>
                    <a:srgbClr val="339933"/>
                  </a:solidFill>
                </p:grpSpPr>
                <p:sp>
                  <p:nvSpPr>
                    <p:cNvPr id="740" name="涙形 739">
                      <a:extLst>
                        <a:ext uri="{FF2B5EF4-FFF2-40B4-BE49-F238E27FC236}">
                          <a16:creationId xmlns:a16="http://schemas.microsoft.com/office/drawing/2014/main" id="{88938B79-A8CA-43FE-876B-58785F68930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70600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741" name="涙形 740">
                      <a:extLst>
                        <a:ext uri="{FF2B5EF4-FFF2-40B4-BE49-F238E27FC236}">
                          <a16:creationId xmlns:a16="http://schemas.microsoft.com/office/drawing/2014/main" id="{61F1EF8F-CDCA-4290-BD7A-26C5B85252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120199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chemeClr val="accent6">
                        <a:lumMod val="5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71" name="グループ化 670">
                    <a:extLst>
                      <a:ext uri="{FF2B5EF4-FFF2-40B4-BE49-F238E27FC236}">
                        <a16:creationId xmlns:a16="http://schemas.microsoft.com/office/drawing/2014/main" id="{A92C4F4E-DD0B-495B-AC41-FC20AADFC860}"/>
                      </a:ext>
                    </a:extLst>
                  </p:cNvPr>
                  <p:cNvGrpSpPr/>
                  <p:nvPr/>
                </p:nvGrpSpPr>
                <p:grpSpPr>
                  <a:xfrm>
                    <a:off x="7366296" y="1141319"/>
                    <a:ext cx="1187154" cy="1184797"/>
                    <a:chOff x="7408004" y="1141319"/>
                    <a:chExt cx="1103738" cy="1184797"/>
                  </a:xfrm>
                </p:grpSpPr>
                <p:grpSp>
                  <p:nvGrpSpPr>
                    <p:cNvPr id="675" name="グループ化 674">
                      <a:extLst>
                        <a:ext uri="{FF2B5EF4-FFF2-40B4-BE49-F238E27FC236}">
                          <a16:creationId xmlns:a16="http://schemas.microsoft.com/office/drawing/2014/main" id="{67169742-5534-438A-B256-791DF8E6A93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408004" y="1282179"/>
                      <a:ext cx="1103738" cy="1043937"/>
                      <a:chOff x="8313754" y="677528"/>
                      <a:chExt cx="1277661" cy="1208436"/>
                    </a:xfrm>
                  </p:grpSpPr>
                  <p:grpSp>
                    <p:nvGrpSpPr>
                      <p:cNvPr id="677" name="グループ化 676">
                        <a:extLst>
                          <a:ext uri="{FF2B5EF4-FFF2-40B4-BE49-F238E27FC236}">
                            <a16:creationId xmlns:a16="http://schemas.microsoft.com/office/drawing/2014/main" id="{7E803AA6-0B9D-4888-9134-33855943BD1B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313754" y="677528"/>
                        <a:ext cx="1277661" cy="1208436"/>
                        <a:chOff x="2791854" y="2017484"/>
                        <a:chExt cx="1150921" cy="1088564"/>
                      </a:xfrm>
                      <a:solidFill>
                        <a:srgbClr val="FFCC99"/>
                      </a:solidFill>
                    </p:grpSpPr>
                    <p:grpSp>
                      <p:nvGrpSpPr>
                        <p:cNvPr id="704" name="グループ化 703">
                          <a:extLst>
                            <a:ext uri="{FF2B5EF4-FFF2-40B4-BE49-F238E27FC236}">
                              <a16:creationId xmlns:a16="http://schemas.microsoft.com/office/drawing/2014/main" id="{CE6CCBAD-A695-494A-A467-814619D48880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20700000">
                          <a:off x="2791854" y="2429975"/>
                          <a:ext cx="222006" cy="333008"/>
                          <a:chOff x="2686003" y="2805610"/>
                          <a:chExt cx="157843" cy="236764"/>
                        </a:xfrm>
                        <a:grpFill/>
                      </p:grpSpPr>
                      <p:sp>
                        <p:nvSpPr>
                          <p:cNvPr id="719" name="円/楕円 536">
                            <a:extLst>
                              <a:ext uri="{FF2B5EF4-FFF2-40B4-BE49-F238E27FC236}">
                                <a16:creationId xmlns:a16="http://schemas.microsoft.com/office/drawing/2014/main" id="{700DDF0A-9AD0-4758-ADA2-AE9B830E656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6003" y="2805610"/>
                            <a:ext cx="157843" cy="236764"/>
                          </a:xfrm>
                          <a:prstGeom prst="ellipse">
                            <a:avLst/>
                          </a:prstGeom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39" name="円/楕円 537">
                            <a:extLst>
                              <a:ext uri="{FF2B5EF4-FFF2-40B4-BE49-F238E27FC236}">
                                <a16:creationId xmlns:a16="http://schemas.microsoft.com/office/drawing/2014/main" id="{4659FBF5-83F7-4075-989A-A80580B32913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14578" y="2846885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chemeClr val="accent2">
                              <a:lumMod val="75000"/>
                            </a:schemeClr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grpSp>
                      <p:nvGrpSpPr>
                        <p:cNvPr id="707" name="グループ化 706">
                          <a:extLst>
                            <a:ext uri="{FF2B5EF4-FFF2-40B4-BE49-F238E27FC236}">
                              <a16:creationId xmlns:a16="http://schemas.microsoft.com/office/drawing/2014/main" id="{2F405C0C-5D76-47C7-ABC7-203EFAEDC34D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 rot="900000" flipH="1">
                          <a:off x="3720769" y="2429975"/>
                          <a:ext cx="222006" cy="333008"/>
                          <a:chOff x="2686003" y="2805610"/>
                          <a:chExt cx="157843" cy="236764"/>
                        </a:xfrm>
                        <a:grpFill/>
                      </p:grpSpPr>
                      <p:sp>
                        <p:nvSpPr>
                          <p:cNvPr id="717" name="円/楕円 534">
                            <a:extLst>
                              <a:ext uri="{FF2B5EF4-FFF2-40B4-BE49-F238E27FC236}">
                                <a16:creationId xmlns:a16="http://schemas.microsoft.com/office/drawing/2014/main" id="{B160A198-A0E9-4A04-B495-454411437746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686003" y="2805610"/>
                            <a:ext cx="157843" cy="236764"/>
                          </a:xfrm>
                          <a:prstGeom prst="ellipse">
                            <a:avLst/>
                          </a:prstGeom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  <p:sp>
                        <p:nvSpPr>
                          <p:cNvPr id="718" name="円/楕円 535">
                            <a:extLst>
                              <a:ext uri="{FF2B5EF4-FFF2-40B4-BE49-F238E27FC236}">
                                <a16:creationId xmlns:a16="http://schemas.microsoft.com/office/drawing/2014/main" id="{48CB2FA0-E38C-4088-825A-5B404868A544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714578" y="2846886"/>
                            <a:ext cx="100694" cy="154214"/>
                          </a:xfrm>
                          <a:prstGeom prst="ellipse">
                            <a:avLst/>
                          </a:prstGeom>
                          <a:solidFill>
                            <a:schemeClr val="accent2">
                              <a:lumMod val="75000"/>
                            </a:schemeClr>
                          </a:solidFill>
                          <a:ln w="12700" cap="flat" cmpd="sng" algn="ctr">
                            <a:noFill/>
                            <a:prstDash val="solid"/>
                            <a:miter lim="800000"/>
                          </a:ln>
                          <a:effectLst/>
                        </p:spPr>
                        <p:txBody>
                          <a:bodyPr rtlCol="0" anchor="ctr"/>
                          <a:lstStyle/>
                          <a:p>
                            <a:pPr marL="0" marR="0" lvl="0" indent="0" algn="ctr" defTabSz="914400" eaLnBrk="1" fontAlgn="auto" latinLnBrk="0" hangingPunct="1">
                              <a:lnSpc>
                                <a:spcPct val="100000"/>
                              </a:lnSpc>
                              <a:spcBef>
                                <a:spcPts val="0"/>
                              </a:spcBef>
                              <a:spcAft>
                                <a:spcPts val="0"/>
                              </a:spcAft>
                              <a:buClrTx/>
                              <a:buSzTx/>
                              <a:buFontTx/>
                              <a:buNone/>
                              <a:tabLst/>
                              <a:defRPr/>
                            </a:pPr>
                            <a:endParaRPr kumimoji="0" lang="ja-JP" altLang="en-US" sz="1800" b="0" i="0" u="none" strike="noStrike" kern="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ＭＳ Ｐゴシック"/>
                              <a:cs typeface="+mn-cs"/>
                            </a:endParaRPr>
                          </a:p>
                        </p:txBody>
                      </p:sp>
                    </p:grpSp>
                    <p:sp>
                      <p:nvSpPr>
                        <p:cNvPr id="708" name="円/楕円 533">
                          <a:extLst>
                            <a:ext uri="{FF2B5EF4-FFF2-40B4-BE49-F238E27FC236}">
                              <a16:creationId xmlns:a16="http://schemas.microsoft.com/office/drawing/2014/main" id="{573EEF84-5546-4D50-B440-147B73D8F00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902858" y="2017484"/>
                          <a:ext cx="928914" cy="1088564"/>
                        </a:xfrm>
                        <a:custGeom>
                          <a:avLst/>
                          <a:gdLst>
                            <a:gd name="connsiteX0" fmla="*/ 0 w 1031205"/>
                            <a:gd name="connsiteY0" fmla="*/ 604211 h 1208421"/>
                            <a:gd name="connsiteX1" fmla="*/ 515603 w 1031205"/>
                            <a:gd name="connsiteY1" fmla="*/ 0 h 1208421"/>
                            <a:gd name="connsiteX2" fmla="*/ 1031206 w 1031205"/>
                            <a:gd name="connsiteY2" fmla="*/ 604211 h 1208421"/>
                            <a:gd name="connsiteX3" fmla="*/ 515603 w 1031205"/>
                            <a:gd name="connsiteY3" fmla="*/ 1208422 h 1208421"/>
                            <a:gd name="connsiteX4" fmla="*/ 0 w 1031205"/>
                            <a:gd name="connsiteY4" fmla="*/ 604211 h 1208421"/>
                            <a:gd name="connsiteX0" fmla="*/ 0 w 1031206"/>
                            <a:gd name="connsiteY0" fmla="*/ 604211 h 1208422"/>
                            <a:gd name="connsiteX1" fmla="*/ 515603 w 1031206"/>
                            <a:gd name="connsiteY1" fmla="*/ 0 h 1208422"/>
                            <a:gd name="connsiteX2" fmla="*/ 1031206 w 1031206"/>
                            <a:gd name="connsiteY2" fmla="*/ 604211 h 1208422"/>
                            <a:gd name="connsiteX3" fmla="*/ 515603 w 1031206"/>
                            <a:gd name="connsiteY3" fmla="*/ 1208422 h 1208422"/>
                            <a:gd name="connsiteX4" fmla="*/ 0 w 1031206"/>
                            <a:gd name="connsiteY4" fmla="*/ 604211 h 1208422"/>
                            <a:gd name="connsiteX0" fmla="*/ 0 w 1031206"/>
                            <a:gd name="connsiteY0" fmla="*/ 604211 h 1208422"/>
                            <a:gd name="connsiteX1" fmla="*/ 515603 w 1031206"/>
                            <a:gd name="connsiteY1" fmla="*/ 0 h 1208422"/>
                            <a:gd name="connsiteX2" fmla="*/ 1031206 w 1031206"/>
                            <a:gd name="connsiteY2" fmla="*/ 604211 h 1208422"/>
                            <a:gd name="connsiteX3" fmla="*/ 515603 w 1031206"/>
                            <a:gd name="connsiteY3" fmla="*/ 1208422 h 1208422"/>
                            <a:gd name="connsiteX4" fmla="*/ 0 w 1031206"/>
                            <a:gd name="connsiteY4" fmla="*/ 604211 h 1208422"/>
                            <a:gd name="connsiteX0" fmla="*/ 0 w 1031206"/>
                            <a:gd name="connsiteY0" fmla="*/ 604211 h 1208422"/>
                            <a:gd name="connsiteX1" fmla="*/ 515603 w 1031206"/>
                            <a:gd name="connsiteY1" fmla="*/ 0 h 1208422"/>
                            <a:gd name="connsiteX2" fmla="*/ 1031206 w 1031206"/>
                            <a:gd name="connsiteY2" fmla="*/ 604211 h 1208422"/>
                            <a:gd name="connsiteX3" fmla="*/ 515603 w 1031206"/>
                            <a:gd name="connsiteY3" fmla="*/ 1208422 h 1208422"/>
                            <a:gd name="connsiteX4" fmla="*/ 0 w 1031206"/>
                            <a:gd name="connsiteY4" fmla="*/ 604211 h 1208422"/>
                            <a:gd name="connsiteX0" fmla="*/ 0 w 1031206"/>
                            <a:gd name="connsiteY0" fmla="*/ 604211 h 1208482"/>
                            <a:gd name="connsiteX1" fmla="*/ 515603 w 1031206"/>
                            <a:gd name="connsiteY1" fmla="*/ 0 h 1208482"/>
                            <a:gd name="connsiteX2" fmla="*/ 1031206 w 1031206"/>
                            <a:gd name="connsiteY2" fmla="*/ 604211 h 1208482"/>
                            <a:gd name="connsiteX3" fmla="*/ 515603 w 1031206"/>
                            <a:gd name="connsiteY3" fmla="*/ 1208422 h 1208482"/>
                            <a:gd name="connsiteX4" fmla="*/ 0 w 1031206"/>
                            <a:gd name="connsiteY4" fmla="*/ 604211 h 1208482"/>
                            <a:gd name="connsiteX0" fmla="*/ 0 w 1031206"/>
                            <a:gd name="connsiteY0" fmla="*/ 604211 h 1208437"/>
                            <a:gd name="connsiteX1" fmla="*/ 515603 w 1031206"/>
                            <a:gd name="connsiteY1" fmla="*/ 0 h 1208437"/>
                            <a:gd name="connsiteX2" fmla="*/ 1031206 w 1031206"/>
                            <a:gd name="connsiteY2" fmla="*/ 604211 h 1208437"/>
                            <a:gd name="connsiteX3" fmla="*/ 515603 w 1031206"/>
                            <a:gd name="connsiteY3" fmla="*/ 1208422 h 1208437"/>
                            <a:gd name="connsiteX4" fmla="*/ 0 w 1031206"/>
                            <a:gd name="connsiteY4" fmla="*/ 604211 h 12084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1031206" h="1208437">
                              <a:moveTo>
                                <a:pt x="0" y="604211"/>
                              </a:moveTo>
                              <a:cubicBezTo>
                                <a:pt x="0" y="270514"/>
                                <a:pt x="230843" y="0"/>
                                <a:pt x="515603" y="0"/>
                              </a:cubicBezTo>
                              <a:cubicBezTo>
                                <a:pt x="800363" y="0"/>
                                <a:pt x="1031206" y="270514"/>
                                <a:pt x="1031206" y="604211"/>
                              </a:cubicBezTo>
                              <a:cubicBezTo>
                                <a:pt x="1031206" y="937908"/>
                                <a:pt x="869419" y="1210803"/>
                                <a:pt x="515603" y="1208422"/>
                              </a:cubicBezTo>
                              <a:cubicBezTo>
                                <a:pt x="161787" y="1206041"/>
                                <a:pt x="0" y="937908"/>
                                <a:pt x="0" y="604211"/>
                              </a:cubicBezTo>
                              <a:close/>
                            </a:path>
                          </a:pathLst>
                        </a:cu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678" name="四角形: 角を丸くする 677">
                        <a:extLst>
                          <a:ext uri="{FF2B5EF4-FFF2-40B4-BE49-F238E27FC236}">
                            <a16:creationId xmlns:a16="http://schemas.microsoft.com/office/drawing/2014/main" id="{7C443FE8-1ADA-4040-862E-760ACBE5978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529543" y="1016617"/>
                        <a:ext cx="287644" cy="74195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79" name="四角形: 角を丸くする 678">
                        <a:extLst>
                          <a:ext uri="{FF2B5EF4-FFF2-40B4-BE49-F238E27FC236}">
                            <a16:creationId xmlns:a16="http://schemas.microsoft.com/office/drawing/2014/main" id="{06DC893A-5AE7-4C94-9DA3-F27360C79AB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081993" y="1016617"/>
                        <a:ext cx="287644" cy="74195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grpSp>
                    <p:nvGrpSpPr>
                      <p:cNvPr id="686" name="グループ化 685">
                        <a:extLst>
                          <a:ext uri="{FF2B5EF4-FFF2-40B4-BE49-F238E27FC236}">
                            <a16:creationId xmlns:a16="http://schemas.microsoft.com/office/drawing/2014/main" id="{237B13F3-CE09-4DD0-8D58-F753D6BE71EA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569574" y="1144157"/>
                        <a:ext cx="188100" cy="241515"/>
                        <a:chOff x="8589369" y="1164308"/>
                        <a:chExt cx="188100" cy="241515"/>
                      </a:xfrm>
                    </p:grpSpPr>
                    <p:sp>
                      <p:nvSpPr>
                        <p:cNvPr id="701" name="フリーフォーム: 図形 700">
                          <a:extLst>
                            <a:ext uri="{FF2B5EF4-FFF2-40B4-BE49-F238E27FC236}">
                              <a16:creationId xmlns:a16="http://schemas.microsoft.com/office/drawing/2014/main" id="{D288C60A-96D4-41F7-93E4-80DCA86C9B5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589369" y="1164308"/>
                          <a:ext cx="188100" cy="135648"/>
                        </a:xfrm>
                        <a:custGeom>
                          <a:avLst/>
                          <a:gdLst>
                            <a:gd name="connsiteX0" fmla="*/ 94050 w 188100"/>
                            <a:gd name="connsiteY0" fmla="*/ 0 h 135648"/>
                            <a:gd name="connsiteX1" fmla="*/ 188100 w 188100"/>
                            <a:gd name="connsiteY1" fmla="*/ 94050 h 135648"/>
                            <a:gd name="connsiteX2" fmla="*/ 188099 w 188100"/>
                            <a:gd name="connsiteY2" fmla="*/ 135644 h 135648"/>
                            <a:gd name="connsiteX3" fmla="*/ 182736 w 188100"/>
                            <a:gd name="connsiteY3" fmla="*/ 109080 h 135648"/>
                            <a:gd name="connsiteX4" fmla="*/ 94050 w 188100"/>
                            <a:gd name="connsiteY4" fmla="*/ 50295 h 135648"/>
                            <a:gd name="connsiteX5" fmla="*/ 5364 w 188100"/>
                            <a:gd name="connsiteY5" fmla="*/ 109080 h 135648"/>
                            <a:gd name="connsiteX6" fmla="*/ 0 w 188100"/>
                            <a:gd name="connsiteY6" fmla="*/ 135648 h 135648"/>
                            <a:gd name="connsiteX7" fmla="*/ 0 w 188100"/>
                            <a:gd name="connsiteY7" fmla="*/ 94050 h 135648"/>
                            <a:gd name="connsiteX8" fmla="*/ 94050 w 188100"/>
                            <a:gd name="connsiteY8" fmla="*/ 0 h 1356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</a:cxnLst>
                          <a:rect l="l" t="t" r="r" b="b"/>
                          <a:pathLst>
                            <a:path w="188100" h="135648">
                              <a:moveTo>
                                <a:pt x="94050" y="0"/>
                              </a:moveTo>
                              <a:cubicBezTo>
                                <a:pt x="145992" y="0"/>
                                <a:pt x="188100" y="42108"/>
                                <a:pt x="188100" y="94050"/>
                              </a:cubicBezTo>
                              <a:lnTo>
                                <a:pt x="188099" y="135644"/>
                              </a:lnTo>
                              <a:lnTo>
                                <a:pt x="182736" y="109080"/>
                              </a:lnTo>
                              <a:cubicBezTo>
                                <a:pt x="168125" y="74535"/>
                                <a:pt x="133918" y="50295"/>
                                <a:pt x="94050" y="50295"/>
                              </a:cubicBezTo>
                              <a:cubicBezTo>
                                <a:pt x="54182" y="50295"/>
                                <a:pt x="19976" y="74535"/>
                                <a:pt x="5364" y="109080"/>
                              </a:cubicBezTo>
                              <a:lnTo>
                                <a:pt x="0" y="135648"/>
                              </a:lnTo>
                              <a:lnTo>
                                <a:pt x="0" y="94050"/>
                              </a:lnTo>
                              <a:cubicBezTo>
                                <a:pt x="0" y="42108"/>
                                <a:pt x="42108" y="0"/>
                                <a:pt x="94050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702" name="四角形: 角を丸くする 701">
                          <a:extLst>
                            <a:ext uri="{FF2B5EF4-FFF2-40B4-BE49-F238E27FC236}">
                              <a16:creationId xmlns:a16="http://schemas.microsoft.com/office/drawing/2014/main" id="{236E72E9-FFAB-45F3-B306-DFB621DE7F2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589370" y="1198230"/>
                          <a:ext cx="188099" cy="207593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chemeClr val="bg1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703" name="四角形: 角を丸くする 702">
                          <a:extLst>
                            <a:ext uri="{FF2B5EF4-FFF2-40B4-BE49-F238E27FC236}">
                              <a16:creationId xmlns:a16="http://schemas.microsoft.com/office/drawing/2014/main" id="{241BAADA-5B13-49F2-84CB-64818ED430A1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620509" y="1253881"/>
                          <a:ext cx="125822" cy="147270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 dirty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  <p:grpSp>
                    <p:nvGrpSpPr>
                      <p:cNvPr id="687" name="グループ化 686">
                        <a:extLst>
                          <a:ext uri="{FF2B5EF4-FFF2-40B4-BE49-F238E27FC236}">
                            <a16:creationId xmlns:a16="http://schemas.microsoft.com/office/drawing/2014/main" id="{652915FC-083F-4768-9CB5-1DFCFB7725DE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138693" y="1144157"/>
                        <a:ext cx="188100" cy="241515"/>
                        <a:chOff x="8589369" y="1164308"/>
                        <a:chExt cx="188100" cy="241515"/>
                      </a:xfrm>
                    </p:grpSpPr>
                    <p:sp>
                      <p:nvSpPr>
                        <p:cNvPr id="693" name="フリーフォーム: 図形 692">
                          <a:extLst>
                            <a:ext uri="{FF2B5EF4-FFF2-40B4-BE49-F238E27FC236}">
                              <a16:creationId xmlns:a16="http://schemas.microsoft.com/office/drawing/2014/main" id="{4A2CB8AF-AEA3-42A8-9B76-8B3A12849F3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589369" y="1164308"/>
                          <a:ext cx="188100" cy="135648"/>
                        </a:xfrm>
                        <a:custGeom>
                          <a:avLst/>
                          <a:gdLst>
                            <a:gd name="connsiteX0" fmla="*/ 94050 w 188100"/>
                            <a:gd name="connsiteY0" fmla="*/ 0 h 135648"/>
                            <a:gd name="connsiteX1" fmla="*/ 188100 w 188100"/>
                            <a:gd name="connsiteY1" fmla="*/ 94050 h 135648"/>
                            <a:gd name="connsiteX2" fmla="*/ 188099 w 188100"/>
                            <a:gd name="connsiteY2" fmla="*/ 135644 h 135648"/>
                            <a:gd name="connsiteX3" fmla="*/ 182736 w 188100"/>
                            <a:gd name="connsiteY3" fmla="*/ 109080 h 135648"/>
                            <a:gd name="connsiteX4" fmla="*/ 94050 w 188100"/>
                            <a:gd name="connsiteY4" fmla="*/ 50295 h 135648"/>
                            <a:gd name="connsiteX5" fmla="*/ 5364 w 188100"/>
                            <a:gd name="connsiteY5" fmla="*/ 109080 h 135648"/>
                            <a:gd name="connsiteX6" fmla="*/ 0 w 188100"/>
                            <a:gd name="connsiteY6" fmla="*/ 135648 h 135648"/>
                            <a:gd name="connsiteX7" fmla="*/ 0 w 188100"/>
                            <a:gd name="connsiteY7" fmla="*/ 94050 h 135648"/>
                            <a:gd name="connsiteX8" fmla="*/ 94050 w 188100"/>
                            <a:gd name="connsiteY8" fmla="*/ 0 h 13564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</a:cxnLst>
                          <a:rect l="l" t="t" r="r" b="b"/>
                          <a:pathLst>
                            <a:path w="188100" h="135648">
                              <a:moveTo>
                                <a:pt x="94050" y="0"/>
                              </a:moveTo>
                              <a:cubicBezTo>
                                <a:pt x="145992" y="0"/>
                                <a:pt x="188100" y="42108"/>
                                <a:pt x="188100" y="94050"/>
                              </a:cubicBezTo>
                              <a:lnTo>
                                <a:pt x="188099" y="135644"/>
                              </a:lnTo>
                              <a:lnTo>
                                <a:pt x="182736" y="109080"/>
                              </a:lnTo>
                              <a:cubicBezTo>
                                <a:pt x="168125" y="74535"/>
                                <a:pt x="133918" y="50295"/>
                                <a:pt x="94050" y="50295"/>
                              </a:cubicBezTo>
                              <a:cubicBezTo>
                                <a:pt x="54182" y="50295"/>
                                <a:pt x="19976" y="74535"/>
                                <a:pt x="5364" y="109080"/>
                              </a:cubicBezTo>
                              <a:lnTo>
                                <a:pt x="0" y="135648"/>
                              </a:lnTo>
                              <a:lnTo>
                                <a:pt x="0" y="94050"/>
                              </a:lnTo>
                              <a:cubicBezTo>
                                <a:pt x="0" y="42108"/>
                                <a:pt x="42108" y="0"/>
                                <a:pt x="94050" y="0"/>
                              </a:cubicBezTo>
                              <a:close/>
                            </a:path>
                          </a:pathLst>
                        </a:cu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699" name="四角形: 角を丸くする 698">
                          <a:extLst>
                            <a:ext uri="{FF2B5EF4-FFF2-40B4-BE49-F238E27FC236}">
                              <a16:creationId xmlns:a16="http://schemas.microsoft.com/office/drawing/2014/main" id="{8F5A5E20-2F9B-4047-9D35-D453E250150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589370" y="1198230"/>
                          <a:ext cx="188099" cy="207593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chemeClr val="bg1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  <p:sp>
                      <p:nvSpPr>
                        <p:cNvPr id="700" name="四角形: 角を丸くする 699">
                          <a:extLst>
                            <a:ext uri="{FF2B5EF4-FFF2-40B4-BE49-F238E27FC236}">
                              <a16:creationId xmlns:a16="http://schemas.microsoft.com/office/drawing/2014/main" id="{33B51B8E-864E-4243-A8AA-AA810C8F3A4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8620509" y="1253881"/>
                          <a:ext cx="125822" cy="147270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ysClr val="windowText" lastClr="000000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algn="ctr" defTabSz="914400"/>
                          <a:endParaRPr lang="ja-JP" altLang="en-US" kern="0">
                            <a:solidFill>
                              <a:prstClr val="white"/>
                            </a:solidFill>
                            <a:latin typeface="Calibri" panose="020F0502020204030204"/>
                            <a:ea typeface="ＭＳ Ｐゴシック"/>
                          </a:endParaRPr>
                        </a:p>
                      </p:txBody>
                    </p:sp>
                  </p:grpSp>
                  <p:sp>
                    <p:nvSpPr>
                      <p:cNvPr id="688" name="円/楕円 638">
                        <a:extLst>
                          <a:ext uri="{FF2B5EF4-FFF2-40B4-BE49-F238E27FC236}">
                            <a16:creationId xmlns:a16="http://schemas.microsoft.com/office/drawing/2014/main" id="{CE36A66B-2364-4CCE-B3D3-7E573DE1362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58725" y="1654969"/>
                        <a:ext cx="370988" cy="50256"/>
                      </a:xfrm>
                      <a:custGeom>
                        <a:avLst/>
                        <a:gdLst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139672"/>
                          <a:gd name="connsiteX1" fmla="*/ 97978 w 195956"/>
                          <a:gd name="connsiteY1" fmla="*/ 0 h 139672"/>
                          <a:gd name="connsiteX2" fmla="*/ 195956 w 195956"/>
                          <a:gd name="connsiteY2" fmla="*/ 48405 h 139672"/>
                          <a:gd name="connsiteX3" fmla="*/ 97978 w 195956"/>
                          <a:gd name="connsiteY3" fmla="*/ 139672 h 139672"/>
                          <a:gd name="connsiteX4" fmla="*/ 0 w 195956"/>
                          <a:gd name="connsiteY4" fmla="*/ 48405 h 139672"/>
                          <a:gd name="connsiteX0" fmla="*/ 0 w 195956"/>
                          <a:gd name="connsiteY0" fmla="*/ 12087 h 103354"/>
                          <a:gd name="connsiteX1" fmla="*/ 95596 w 195956"/>
                          <a:gd name="connsiteY1" fmla="*/ 11307 h 103354"/>
                          <a:gd name="connsiteX2" fmla="*/ 195956 w 195956"/>
                          <a:gd name="connsiteY2" fmla="*/ 12087 h 103354"/>
                          <a:gd name="connsiteX3" fmla="*/ 97978 w 195956"/>
                          <a:gd name="connsiteY3" fmla="*/ 103354 h 103354"/>
                          <a:gd name="connsiteX4" fmla="*/ 0 w 195956"/>
                          <a:gd name="connsiteY4" fmla="*/ 12087 h 103354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95956" h="103354">
                            <a:moveTo>
                              <a:pt x="0" y="12087"/>
                            </a:moveTo>
                            <a:cubicBezTo>
                              <a:pt x="0" y="-14646"/>
                              <a:pt x="41484" y="11307"/>
                              <a:pt x="95596" y="11307"/>
                            </a:cubicBezTo>
                            <a:cubicBezTo>
                              <a:pt x="149708" y="11307"/>
                              <a:pt x="195956" y="-14646"/>
                              <a:pt x="195956" y="12087"/>
                            </a:cubicBezTo>
                            <a:cubicBezTo>
                              <a:pt x="195956" y="38820"/>
                              <a:pt x="152090" y="103354"/>
                              <a:pt x="97978" y="103354"/>
                            </a:cubicBezTo>
                            <a:cubicBezTo>
                              <a:pt x="43866" y="103354"/>
                              <a:pt x="0" y="38820"/>
                              <a:pt x="0" y="12087"/>
                            </a:cubicBez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 defTabSz="914400"/>
                        <a:endParaRPr lang="ja-JP" altLang="en-US" kern="0">
                          <a:solidFill>
                            <a:prstClr val="white"/>
                          </a:solidFill>
                          <a:latin typeface="Calibri" panose="020F0502020204030204"/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689" name="円/楕円 638">
                        <a:extLst>
                          <a:ext uri="{FF2B5EF4-FFF2-40B4-BE49-F238E27FC236}">
                            <a16:creationId xmlns:a16="http://schemas.microsoft.com/office/drawing/2014/main" id="{E3B0FC26-A50B-427E-9B9B-30A28120BD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872448" y="1545012"/>
                        <a:ext cx="160269" cy="41622"/>
                      </a:xfrm>
                      <a:custGeom>
                        <a:avLst/>
                        <a:gdLst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0 w 195956"/>
                          <a:gd name="connsiteY0" fmla="*/ 48405 h 96810"/>
                          <a:gd name="connsiteX1" fmla="*/ 97978 w 195956"/>
                          <a:gd name="connsiteY1" fmla="*/ 0 h 96810"/>
                          <a:gd name="connsiteX2" fmla="*/ 195956 w 195956"/>
                          <a:gd name="connsiteY2" fmla="*/ 48405 h 96810"/>
                          <a:gd name="connsiteX3" fmla="*/ 97978 w 195956"/>
                          <a:gd name="connsiteY3" fmla="*/ 96810 h 96810"/>
                          <a:gd name="connsiteX4" fmla="*/ 0 w 195956"/>
                          <a:gd name="connsiteY4" fmla="*/ 48405 h 96810"/>
                          <a:gd name="connsiteX0" fmla="*/ 2 w 195960"/>
                          <a:gd name="connsiteY0" fmla="*/ 6193 h 54598"/>
                          <a:gd name="connsiteX1" fmla="*/ 100361 w 195960"/>
                          <a:gd name="connsiteY1" fmla="*/ 651 h 54598"/>
                          <a:gd name="connsiteX2" fmla="*/ 195958 w 195960"/>
                          <a:gd name="connsiteY2" fmla="*/ 6193 h 54598"/>
                          <a:gd name="connsiteX3" fmla="*/ 97980 w 195960"/>
                          <a:gd name="connsiteY3" fmla="*/ 54598 h 54598"/>
                          <a:gd name="connsiteX4" fmla="*/ 2 w 195960"/>
                          <a:gd name="connsiteY4" fmla="*/ 6193 h 54598"/>
                          <a:gd name="connsiteX0" fmla="*/ 4 w 195965"/>
                          <a:gd name="connsiteY0" fmla="*/ 1300 h 49705"/>
                          <a:gd name="connsiteX1" fmla="*/ 94541 w 195965"/>
                          <a:gd name="connsiteY1" fmla="*/ 12819 h 49705"/>
                          <a:gd name="connsiteX2" fmla="*/ 195960 w 195965"/>
                          <a:gd name="connsiteY2" fmla="*/ 1300 h 49705"/>
                          <a:gd name="connsiteX3" fmla="*/ 97982 w 195965"/>
                          <a:gd name="connsiteY3" fmla="*/ 49705 h 49705"/>
                          <a:gd name="connsiteX4" fmla="*/ 4 w 195965"/>
                          <a:gd name="connsiteY4" fmla="*/ 1300 h 4970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95965" h="49705">
                            <a:moveTo>
                              <a:pt x="4" y="1300"/>
                            </a:moveTo>
                            <a:cubicBezTo>
                              <a:pt x="-570" y="-4848"/>
                              <a:pt x="40429" y="12819"/>
                              <a:pt x="94541" y="12819"/>
                            </a:cubicBezTo>
                            <a:cubicBezTo>
                              <a:pt x="148653" y="12819"/>
                              <a:pt x="195386" y="-4848"/>
                              <a:pt x="195960" y="1300"/>
                            </a:cubicBezTo>
                            <a:cubicBezTo>
                              <a:pt x="196534" y="7448"/>
                              <a:pt x="152094" y="49705"/>
                              <a:pt x="97982" y="49705"/>
                            </a:cubicBezTo>
                            <a:cubicBezTo>
                              <a:pt x="43870" y="49705"/>
                              <a:pt x="578" y="7448"/>
                              <a:pt x="4" y="1300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676" name="フリーフォーム: 図形 675">
                      <a:extLst>
                        <a:ext uri="{FF2B5EF4-FFF2-40B4-BE49-F238E27FC236}">
                          <a16:creationId xmlns:a16="http://schemas.microsoft.com/office/drawing/2014/main" id="{38B06A96-918D-483F-B7E7-481C339DB13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463815" y="1141319"/>
                      <a:ext cx="988890" cy="603120"/>
                    </a:xfrm>
                    <a:custGeom>
                      <a:avLst/>
                      <a:gdLst>
                        <a:gd name="connsiteX0" fmla="*/ 571338 w 1016390"/>
                        <a:gd name="connsiteY0" fmla="*/ 397 h 603120"/>
                        <a:gd name="connsiteX1" fmla="*/ 882202 w 1016390"/>
                        <a:gd name="connsiteY1" fmla="*/ 134189 h 603120"/>
                        <a:gd name="connsiteX2" fmla="*/ 949507 w 1016390"/>
                        <a:gd name="connsiteY2" fmla="*/ 603119 h 603120"/>
                        <a:gd name="connsiteX3" fmla="*/ 565372 w 1016390"/>
                        <a:gd name="connsiteY3" fmla="*/ 181331 h 603120"/>
                        <a:gd name="connsiteX4" fmla="*/ 508196 w 1016390"/>
                        <a:gd name="connsiteY4" fmla="*/ 138310 h 603120"/>
                        <a:gd name="connsiteX5" fmla="*/ 451020 w 1016390"/>
                        <a:gd name="connsiteY5" fmla="*/ 181332 h 603120"/>
                        <a:gd name="connsiteX6" fmla="*/ 66884 w 1016390"/>
                        <a:gd name="connsiteY6" fmla="*/ 603120 h 603120"/>
                        <a:gd name="connsiteX7" fmla="*/ 134189 w 1016390"/>
                        <a:gd name="connsiteY7" fmla="*/ 134190 h 603120"/>
                        <a:gd name="connsiteX8" fmla="*/ 445054 w 1016390"/>
                        <a:gd name="connsiteY8" fmla="*/ 398 h 603120"/>
                        <a:gd name="connsiteX9" fmla="*/ 504083 w 1016390"/>
                        <a:gd name="connsiteY9" fmla="*/ 13275 h 603120"/>
                        <a:gd name="connsiteX10" fmla="*/ 512507 w 1016390"/>
                        <a:gd name="connsiteY10" fmla="*/ 9788 h 603120"/>
                        <a:gd name="connsiteX11" fmla="*/ 571338 w 1016390"/>
                        <a:gd name="connsiteY11" fmla="*/ 397 h 60312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016390" h="603120">
                          <a:moveTo>
                            <a:pt x="571338" y="397"/>
                          </a:moveTo>
                          <a:cubicBezTo>
                            <a:pt x="672937" y="-4836"/>
                            <a:pt x="789654" y="41640"/>
                            <a:pt x="882202" y="134189"/>
                          </a:cubicBezTo>
                          <a:cubicBezTo>
                            <a:pt x="1030279" y="282266"/>
                            <a:pt x="1060412" y="492214"/>
                            <a:pt x="949507" y="603119"/>
                          </a:cubicBezTo>
                          <a:cubicBezTo>
                            <a:pt x="842645" y="446053"/>
                            <a:pt x="712243" y="303101"/>
                            <a:pt x="565372" y="181331"/>
                          </a:cubicBezTo>
                          <a:lnTo>
                            <a:pt x="508196" y="138310"/>
                          </a:lnTo>
                          <a:lnTo>
                            <a:pt x="451020" y="181332"/>
                          </a:lnTo>
                          <a:cubicBezTo>
                            <a:pt x="304148" y="303102"/>
                            <a:pt x="173746" y="446054"/>
                            <a:pt x="66884" y="603120"/>
                          </a:cubicBezTo>
                          <a:cubicBezTo>
                            <a:pt x="-44022" y="492215"/>
                            <a:pt x="-13888" y="282267"/>
                            <a:pt x="134189" y="134190"/>
                          </a:cubicBezTo>
                          <a:cubicBezTo>
                            <a:pt x="226737" y="41641"/>
                            <a:pt x="343454" y="-4835"/>
                            <a:pt x="445054" y="398"/>
                          </a:cubicBezTo>
                          <a:lnTo>
                            <a:pt x="504083" y="13275"/>
                          </a:lnTo>
                          <a:lnTo>
                            <a:pt x="512507" y="9788"/>
                          </a:lnTo>
                          <a:cubicBezTo>
                            <a:pt x="531303" y="4559"/>
                            <a:pt x="551018" y="1444"/>
                            <a:pt x="571338" y="397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72" name="月 671">
                    <a:extLst>
                      <a:ext uri="{FF2B5EF4-FFF2-40B4-BE49-F238E27FC236}">
                        <a16:creationId xmlns:a16="http://schemas.microsoft.com/office/drawing/2014/main" id="{A8E83600-E829-4531-8B13-950F8ADF91BF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7846017" y="1171192"/>
                    <a:ext cx="78791" cy="374502"/>
                  </a:xfrm>
                  <a:prstGeom prst="moon">
                    <a:avLst>
                      <a:gd name="adj" fmla="val 3862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3" name="月 672">
                    <a:extLst>
                      <a:ext uri="{FF2B5EF4-FFF2-40B4-BE49-F238E27FC236}">
                        <a16:creationId xmlns:a16="http://schemas.microsoft.com/office/drawing/2014/main" id="{1743D34A-5ED6-41F9-923A-989BCBE7D3BF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7883449" y="1171191"/>
                    <a:ext cx="78791" cy="374502"/>
                  </a:xfrm>
                  <a:prstGeom prst="moon">
                    <a:avLst>
                      <a:gd name="adj" fmla="val 38624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74" name="フリーフォーム: 図形 673">
                    <a:extLst>
                      <a:ext uri="{FF2B5EF4-FFF2-40B4-BE49-F238E27FC236}">
                        <a16:creationId xmlns:a16="http://schemas.microsoft.com/office/drawing/2014/main" id="{B5926EE8-D07C-4532-A3A8-B3692B785C8B}"/>
                      </a:ext>
                    </a:extLst>
                  </p:cNvPr>
                  <p:cNvSpPr/>
                  <p:nvPr/>
                </p:nvSpPr>
                <p:spPr>
                  <a:xfrm>
                    <a:off x="7409770" y="1033708"/>
                    <a:ext cx="1088912" cy="635890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339933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28" name="四角形: 上の 2 つの角を丸める 358">
                  <a:extLst>
                    <a:ext uri="{FF2B5EF4-FFF2-40B4-BE49-F238E27FC236}">
                      <a16:creationId xmlns:a16="http://schemas.microsoft.com/office/drawing/2014/main" id="{37816A8D-038B-4940-8165-E094831299B6}"/>
                    </a:ext>
                  </a:extLst>
                </p:cNvPr>
                <p:cNvSpPr/>
                <p:nvPr/>
              </p:nvSpPr>
              <p:spPr>
                <a:xfrm rot="2015421">
                  <a:off x="7250795" y="2583772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9" name="四角形: 上の 2 つの角を丸める 358">
                  <a:extLst>
                    <a:ext uri="{FF2B5EF4-FFF2-40B4-BE49-F238E27FC236}">
                      <a16:creationId xmlns:a16="http://schemas.microsoft.com/office/drawing/2014/main" id="{F279EB7E-D503-4840-9DF0-F654AA3F5B6C}"/>
                    </a:ext>
                  </a:extLst>
                </p:cNvPr>
                <p:cNvSpPr/>
                <p:nvPr/>
              </p:nvSpPr>
              <p:spPr>
                <a:xfrm rot="19584579" flipH="1">
                  <a:off x="8402850" y="2583770"/>
                  <a:ext cx="230628" cy="788351"/>
                </a:xfrm>
                <a:custGeom>
                  <a:avLst/>
                  <a:gdLst>
                    <a:gd name="connsiteX0" fmla="*/ 105793 w 211586"/>
                    <a:gd name="connsiteY0" fmla="*/ 0 h 829053"/>
                    <a:gd name="connsiteX1" fmla="*/ 105793 w 211586"/>
                    <a:gd name="connsiteY1" fmla="*/ 0 h 829053"/>
                    <a:gd name="connsiteX2" fmla="*/ 211586 w 211586"/>
                    <a:gd name="connsiteY2" fmla="*/ 105793 h 829053"/>
                    <a:gd name="connsiteX3" fmla="*/ 211586 w 211586"/>
                    <a:gd name="connsiteY3" fmla="*/ 723260 h 829053"/>
                    <a:gd name="connsiteX4" fmla="*/ 105793 w 211586"/>
                    <a:gd name="connsiteY4" fmla="*/ 829053 h 829053"/>
                    <a:gd name="connsiteX5" fmla="*/ 105793 w 211586"/>
                    <a:gd name="connsiteY5" fmla="*/ 829053 h 829053"/>
                    <a:gd name="connsiteX6" fmla="*/ 0 w 211586"/>
                    <a:gd name="connsiteY6" fmla="*/ 723260 h 829053"/>
                    <a:gd name="connsiteX7" fmla="*/ 0 w 211586"/>
                    <a:gd name="connsiteY7" fmla="*/ 105793 h 829053"/>
                    <a:gd name="connsiteX8" fmla="*/ 105793 w 211586"/>
                    <a:gd name="connsiteY8" fmla="*/ 0 h 829053"/>
                    <a:gd name="connsiteX0" fmla="*/ 261345 w 261345"/>
                    <a:gd name="connsiteY0" fmla="*/ 0 h 1029556"/>
                    <a:gd name="connsiteX1" fmla="*/ 105793 w 261345"/>
                    <a:gd name="connsiteY1" fmla="*/ 200503 h 1029556"/>
                    <a:gd name="connsiteX2" fmla="*/ 211586 w 261345"/>
                    <a:gd name="connsiteY2" fmla="*/ 306296 h 1029556"/>
                    <a:gd name="connsiteX3" fmla="*/ 211586 w 261345"/>
                    <a:gd name="connsiteY3" fmla="*/ 923763 h 1029556"/>
                    <a:gd name="connsiteX4" fmla="*/ 105793 w 261345"/>
                    <a:gd name="connsiteY4" fmla="*/ 1029556 h 1029556"/>
                    <a:gd name="connsiteX5" fmla="*/ 105793 w 261345"/>
                    <a:gd name="connsiteY5" fmla="*/ 1029556 h 1029556"/>
                    <a:gd name="connsiteX6" fmla="*/ 0 w 261345"/>
                    <a:gd name="connsiteY6" fmla="*/ 923763 h 1029556"/>
                    <a:gd name="connsiteX7" fmla="*/ 0 w 261345"/>
                    <a:gd name="connsiteY7" fmla="*/ 306296 h 1029556"/>
                    <a:gd name="connsiteX8" fmla="*/ 261345 w 261345"/>
                    <a:gd name="connsiteY8" fmla="*/ 0 h 1029556"/>
                    <a:gd name="connsiteX0" fmla="*/ 0 w 211586"/>
                    <a:gd name="connsiteY0" fmla="*/ 106364 h 829624"/>
                    <a:gd name="connsiteX1" fmla="*/ 105793 w 211586"/>
                    <a:gd name="connsiteY1" fmla="*/ 571 h 829624"/>
                    <a:gd name="connsiteX2" fmla="*/ 211586 w 211586"/>
                    <a:gd name="connsiteY2" fmla="*/ 106364 h 829624"/>
                    <a:gd name="connsiteX3" fmla="*/ 211586 w 211586"/>
                    <a:gd name="connsiteY3" fmla="*/ 723831 h 829624"/>
                    <a:gd name="connsiteX4" fmla="*/ 105793 w 211586"/>
                    <a:gd name="connsiteY4" fmla="*/ 829624 h 829624"/>
                    <a:gd name="connsiteX5" fmla="*/ 105793 w 211586"/>
                    <a:gd name="connsiteY5" fmla="*/ 829624 h 829624"/>
                    <a:gd name="connsiteX6" fmla="*/ 0 w 211586"/>
                    <a:gd name="connsiteY6" fmla="*/ 723831 h 829624"/>
                    <a:gd name="connsiteX7" fmla="*/ 0 w 211586"/>
                    <a:gd name="connsiteY7" fmla="*/ 106364 h 829624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7" fmla="*/ 197233 w 211586"/>
                    <a:gd name="connsiteY7" fmla="*/ 91440 h 829053"/>
                    <a:gd name="connsiteX0" fmla="*/ 105793 w 211586"/>
                    <a:gd name="connsiteY0" fmla="*/ 0 h 829053"/>
                    <a:gd name="connsiteX1" fmla="*/ 211586 w 211586"/>
                    <a:gd name="connsiteY1" fmla="*/ 105793 h 829053"/>
                    <a:gd name="connsiteX2" fmla="*/ 211586 w 211586"/>
                    <a:gd name="connsiteY2" fmla="*/ 723260 h 829053"/>
                    <a:gd name="connsiteX3" fmla="*/ 105793 w 211586"/>
                    <a:gd name="connsiteY3" fmla="*/ 829053 h 829053"/>
                    <a:gd name="connsiteX4" fmla="*/ 105793 w 211586"/>
                    <a:gd name="connsiteY4" fmla="*/ 829053 h 829053"/>
                    <a:gd name="connsiteX5" fmla="*/ 0 w 211586"/>
                    <a:gd name="connsiteY5" fmla="*/ 723260 h 829053"/>
                    <a:gd name="connsiteX6" fmla="*/ 0 w 211586"/>
                    <a:gd name="connsiteY6" fmla="*/ 105793 h 829053"/>
                    <a:gd name="connsiteX0" fmla="*/ 211586 w 211586"/>
                    <a:gd name="connsiteY0" fmla="*/ 0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  <a:gd name="connsiteX0" fmla="*/ 210352 w 211586"/>
                    <a:gd name="connsiteY0" fmla="*/ 329558 h 723260"/>
                    <a:gd name="connsiteX1" fmla="*/ 211586 w 211586"/>
                    <a:gd name="connsiteY1" fmla="*/ 617467 h 723260"/>
                    <a:gd name="connsiteX2" fmla="*/ 105793 w 211586"/>
                    <a:gd name="connsiteY2" fmla="*/ 723260 h 723260"/>
                    <a:gd name="connsiteX3" fmla="*/ 105793 w 211586"/>
                    <a:gd name="connsiteY3" fmla="*/ 723260 h 723260"/>
                    <a:gd name="connsiteX4" fmla="*/ 0 w 211586"/>
                    <a:gd name="connsiteY4" fmla="*/ 617467 h 723260"/>
                    <a:gd name="connsiteX5" fmla="*/ 0 w 211586"/>
                    <a:gd name="connsiteY5" fmla="*/ 0 h 7232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11586" h="723260">
                      <a:moveTo>
                        <a:pt x="210352" y="329558"/>
                      </a:moveTo>
                      <a:cubicBezTo>
                        <a:pt x="210763" y="425528"/>
                        <a:pt x="211175" y="521497"/>
                        <a:pt x="211586" y="617467"/>
                      </a:cubicBezTo>
                      <a:cubicBezTo>
                        <a:pt x="211586" y="675895"/>
                        <a:pt x="164221" y="723260"/>
                        <a:pt x="105793" y="723260"/>
                      </a:cubicBezTo>
                      <a:lnTo>
                        <a:pt x="105793" y="723260"/>
                      </a:lnTo>
                      <a:cubicBezTo>
                        <a:pt x="47365" y="723260"/>
                        <a:pt x="0" y="675895"/>
                        <a:pt x="0" y="617467"/>
                      </a:cubicBezTo>
                      <a:lnTo>
                        <a:pt x="0" y="0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0" name="四角形: 上の 2 つの角を丸める 503">
                  <a:extLst>
                    <a:ext uri="{FF2B5EF4-FFF2-40B4-BE49-F238E27FC236}">
                      <a16:creationId xmlns:a16="http://schemas.microsoft.com/office/drawing/2014/main" id="{D0531DAA-C656-40E7-AE6A-F0A41FF9E758}"/>
                    </a:ext>
                  </a:extLst>
                </p:cNvPr>
                <p:cNvSpPr/>
                <p:nvPr/>
              </p:nvSpPr>
              <p:spPr>
                <a:xfrm rot="7022295">
                  <a:off x="8368907" y="2860865"/>
                  <a:ext cx="273640" cy="577179"/>
                </a:xfrm>
                <a:custGeom>
                  <a:avLst/>
                  <a:gdLst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8" fmla="*/ 102609 w 205218"/>
                    <a:gd name="connsiteY8" fmla="*/ 0 h 479843"/>
                    <a:gd name="connsiteX0" fmla="*/ 141153 w 243762"/>
                    <a:gd name="connsiteY0" fmla="*/ 137481 h 617324"/>
                    <a:gd name="connsiteX1" fmla="*/ 141153 w 243762"/>
                    <a:gd name="connsiteY1" fmla="*/ 137481 h 617324"/>
                    <a:gd name="connsiteX2" fmla="*/ 243762 w 243762"/>
                    <a:gd name="connsiteY2" fmla="*/ 240090 h 617324"/>
                    <a:gd name="connsiteX3" fmla="*/ 243762 w 243762"/>
                    <a:gd name="connsiteY3" fmla="*/ 617324 h 617324"/>
                    <a:gd name="connsiteX4" fmla="*/ 243762 w 243762"/>
                    <a:gd name="connsiteY4" fmla="*/ 617324 h 617324"/>
                    <a:gd name="connsiteX5" fmla="*/ 38544 w 243762"/>
                    <a:gd name="connsiteY5" fmla="*/ 617324 h 617324"/>
                    <a:gd name="connsiteX6" fmla="*/ 38544 w 243762"/>
                    <a:gd name="connsiteY6" fmla="*/ 617324 h 617324"/>
                    <a:gd name="connsiteX7" fmla="*/ 38544 w 243762"/>
                    <a:gd name="connsiteY7" fmla="*/ 240090 h 617324"/>
                    <a:gd name="connsiteX8" fmla="*/ 3249 w 243762"/>
                    <a:gd name="connsiteY8" fmla="*/ 1286 h 617324"/>
                    <a:gd name="connsiteX9" fmla="*/ 141153 w 243762"/>
                    <a:gd name="connsiteY9" fmla="*/ 137481 h 617324"/>
                    <a:gd name="connsiteX0" fmla="*/ 0 w 240513"/>
                    <a:gd name="connsiteY0" fmla="*/ 1286 h 617324"/>
                    <a:gd name="connsiteX1" fmla="*/ 137904 w 240513"/>
                    <a:gd name="connsiteY1" fmla="*/ 137481 h 617324"/>
                    <a:gd name="connsiteX2" fmla="*/ 137904 w 240513"/>
                    <a:gd name="connsiteY2" fmla="*/ 137481 h 617324"/>
                    <a:gd name="connsiteX3" fmla="*/ 240513 w 240513"/>
                    <a:gd name="connsiteY3" fmla="*/ 240090 h 617324"/>
                    <a:gd name="connsiteX4" fmla="*/ 240513 w 240513"/>
                    <a:gd name="connsiteY4" fmla="*/ 617324 h 617324"/>
                    <a:gd name="connsiteX5" fmla="*/ 240513 w 240513"/>
                    <a:gd name="connsiteY5" fmla="*/ 617324 h 617324"/>
                    <a:gd name="connsiteX6" fmla="*/ 35295 w 240513"/>
                    <a:gd name="connsiteY6" fmla="*/ 617324 h 617324"/>
                    <a:gd name="connsiteX7" fmla="*/ 35295 w 240513"/>
                    <a:gd name="connsiteY7" fmla="*/ 617324 h 617324"/>
                    <a:gd name="connsiteX8" fmla="*/ 35295 w 240513"/>
                    <a:gd name="connsiteY8" fmla="*/ 240090 h 617324"/>
                    <a:gd name="connsiteX9" fmla="*/ 91440 w 240513"/>
                    <a:gd name="connsiteY9" fmla="*/ 92726 h 617324"/>
                    <a:gd name="connsiteX0" fmla="*/ 113830 w 216439"/>
                    <a:gd name="connsiteY0" fmla="*/ 65128 h 544971"/>
                    <a:gd name="connsiteX1" fmla="*/ 113830 w 216439"/>
                    <a:gd name="connsiteY1" fmla="*/ 65128 h 544971"/>
                    <a:gd name="connsiteX2" fmla="*/ 216439 w 216439"/>
                    <a:gd name="connsiteY2" fmla="*/ 167737 h 544971"/>
                    <a:gd name="connsiteX3" fmla="*/ 216439 w 216439"/>
                    <a:gd name="connsiteY3" fmla="*/ 544971 h 544971"/>
                    <a:gd name="connsiteX4" fmla="*/ 216439 w 216439"/>
                    <a:gd name="connsiteY4" fmla="*/ 544971 h 544971"/>
                    <a:gd name="connsiteX5" fmla="*/ 11221 w 216439"/>
                    <a:gd name="connsiteY5" fmla="*/ 544971 h 544971"/>
                    <a:gd name="connsiteX6" fmla="*/ 11221 w 216439"/>
                    <a:gd name="connsiteY6" fmla="*/ 544971 h 544971"/>
                    <a:gd name="connsiteX7" fmla="*/ 11221 w 216439"/>
                    <a:gd name="connsiteY7" fmla="*/ 167737 h 544971"/>
                    <a:gd name="connsiteX8" fmla="*/ 67366 w 216439"/>
                    <a:gd name="connsiteY8" fmla="*/ 20373 h 544971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479843 h 479843"/>
                    <a:gd name="connsiteX7" fmla="*/ 0 w 205218"/>
                    <a:gd name="connsiteY7" fmla="*/ 102609 h 479843"/>
                    <a:gd name="connsiteX0" fmla="*/ 150102 w 252711"/>
                    <a:gd name="connsiteY0" fmla="*/ 0 h 526156"/>
                    <a:gd name="connsiteX1" fmla="*/ 150102 w 252711"/>
                    <a:gd name="connsiteY1" fmla="*/ 0 h 526156"/>
                    <a:gd name="connsiteX2" fmla="*/ 252711 w 252711"/>
                    <a:gd name="connsiteY2" fmla="*/ 102609 h 526156"/>
                    <a:gd name="connsiteX3" fmla="*/ 252711 w 252711"/>
                    <a:gd name="connsiteY3" fmla="*/ 479843 h 526156"/>
                    <a:gd name="connsiteX4" fmla="*/ 252711 w 252711"/>
                    <a:gd name="connsiteY4" fmla="*/ 479843 h 526156"/>
                    <a:gd name="connsiteX5" fmla="*/ 47493 w 252711"/>
                    <a:gd name="connsiteY5" fmla="*/ 479843 h 526156"/>
                    <a:gd name="connsiteX6" fmla="*/ 0 w 252711"/>
                    <a:gd name="connsiteY6" fmla="*/ 526156 h 526156"/>
                    <a:gd name="connsiteX7" fmla="*/ 47493 w 252711"/>
                    <a:gd name="connsiteY7" fmla="*/ 102609 h 526156"/>
                    <a:gd name="connsiteX0" fmla="*/ 102609 w 205218"/>
                    <a:gd name="connsiteY0" fmla="*/ 0 h 479843"/>
                    <a:gd name="connsiteX1" fmla="*/ 102609 w 205218"/>
                    <a:gd name="connsiteY1" fmla="*/ 0 h 479843"/>
                    <a:gd name="connsiteX2" fmla="*/ 205218 w 205218"/>
                    <a:gd name="connsiteY2" fmla="*/ 102609 h 479843"/>
                    <a:gd name="connsiteX3" fmla="*/ 205218 w 205218"/>
                    <a:gd name="connsiteY3" fmla="*/ 479843 h 479843"/>
                    <a:gd name="connsiteX4" fmla="*/ 205218 w 205218"/>
                    <a:gd name="connsiteY4" fmla="*/ 479843 h 479843"/>
                    <a:gd name="connsiteX5" fmla="*/ 0 w 205218"/>
                    <a:gd name="connsiteY5" fmla="*/ 479843 h 479843"/>
                    <a:gd name="connsiteX6" fmla="*/ 0 w 205218"/>
                    <a:gd name="connsiteY6" fmla="*/ 102609 h 479843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05218 w 205218"/>
                    <a:gd name="connsiteY4" fmla="*/ 479843 h 537468"/>
                    <a:gd name="connsiteX5" fmla="*/ 2430 w 205218"/>
                    <a:gd name="connsiteY5" fmla="*/ 537468 h 537468"/>
                    <a:gd name="connsiteX6" fmla="*/ 0 w 205218"/>
                    <a:gd name="connsiteY6" fmla="*/ 102609 h 537468"/>
                    <a:gd name="connsiteX0" fmla="*/ 102609 w 205218"/>
                    <a:gd name="connsiteY0" fmla="*/ 0 h 543386"/>
                    <a:gd name="connsiteX1" fmla="*/ 102609 w 205218"/>
                    <a:gd name="connsiteY1" fmla="*/ 0 h 543386"/>
                    <a:gd name="connsiteX2" fmla="*/ 205218 w 205218"/>
                    <a:gd name="connsiteY2" fmla="*/ 102609 h 543386"/>
                    <a:gd name="connsiteX3" fmla="*/ 205218 w 205218"/>
                    <a:gd name="connsiteY3" fmla="*/ 479843 h 543386"/>
                    <a:gd name="connsiteX4" fmla="*/ 200858 w 205218"/>
                    <a:gd name="connsiteY4" fmla="*/ 543386 h 543386"/>
                    <a:gd name="connsiteX5" fmla="*/ 2430 w 205218"/>
                    <a:gd name="connsiteY5" fmla="*/ 537468 h 543386"/>
                    <a:gd name="connsiteX6" fmla="*/ 0 w 205218"/>
                    <a:gd name="connsiteY6" fmla="*/ 102609 h 543386"/>
                    <a:gd name="connsiteX0" fmla="*/ 102609 w 205218"/>
                    <a:gd name="connsiteY0" fmla="*/ 0 h 537468"/>
                    <a:gd name="connsiteX1" fmla="*/ 102609 w 205218"/>
                    <a:gd name="connsiteY1" fmla="*/ 0 h 537468"/>
                    <a:gd name="connsiteX2" fmla="*/ 205218 w 205218"/>
                    <a:gd name="connsiteY2" fmla="*/ 102609 h 537468"/>
                    <a:gd name="connsiteX3" fmla="*/ 205218 w 205218"/>
                    <a:gd name="connsiteY3" fmla="*/ 479843 h 537468"/>
                    <a:gd name="connsiteX4" fmla="*/ 2430 w 205218"/>
                    <a:gd name="connsiteY4" fmla="*/ 537468 h 537468"/>
                    <a:gd name="connsiteX5" fmla="*/ 0 w 205218"/>
                    <a:gd name="connsiteY5" fmla="*/ 102609 h 537468"/>
                    <a:gd name="connsiteX0" fmla="*/ 102609 w 224127"/>
                    <a:gd name="connsiteY0" fmla="*/ 0 h 537468"/>
                    <a:gd name="connsiteX1" fmla="*/ 102609 w 224127"/>
                    <a:gd name="connsiteY1" fmla="*/ 0 h 537468"/>
                    <a:gd name="connsiteX2" fmla="*/ 205218 w 224127"/>
                    <a:gd name="connsiteY2" fmla="*/ 102609 h 537468"/>
                    <a:gd name="connsiteX3" fmla="*/ 224127 w 224127"/>
                    <a:gd name="connsiteY3" fmla="*/ 521699 h 537468"/>
                    <a:gd name="connsiteX4" fmla="*/ 2430 w 224127"/>
                    <a:gd name="connsiteY4" fmla="*/ 537468 h 537468"/>
                    <a:gd name="connsiteX5" fmla="*/ 0 w 224127"/>
                    <a:gd name="connsiteY5" fmla="*/ 102609 h 537468"/>
                    <a:gd name="connsiteX0" fmla="*/ 102609 w 224127"/>
                    <a:gd name="connsiteY0" fmla="*/ 0 h 529524"/>
                    <a:gd name="connsiteX1" fmla="*/ 102609 w 224127"/>
                    <a:gd name="connsiteY1" fmla="*/ 0 h 529524"/>
                    <a:gd name="connsiteX2" fmla="*/ 205218 w 224127"/>
                    <a:gd name="connsiteY2" fmla="*/ 102609 h 529524"/>
                    <a:gd name="connsiteX3" fmla="*/ 224127 w 224127"/>
                    <a:gd name="connsiteY3" fmla="*/ 521699 h 529524"/>
                    <a:gd name="connsiteX4" fmla="*/ 17997 w 224127"/>
                    <a:gd name="connsiteY4" fmla="*/ 529524 h 529524"/>
                    <a:gd name="connsiteX5" fmla="*/ 0 w 224127"/>
                    <a:gd name="connsiteY5" fmla="*/ 102609 h 529524"/>
                    <a:gd name="connsiteX0" fmla="*/ 102609 w 238700"/>
                    <a:gd name="connsiteY0" fmla="*/ 0 h 529524"/>
                    <a:gd name="connsiteX1" fmla="*/ 102609 w 238700"/>
                    <a:gd name="connsiteY1" fmla="*/ 0 h 529524"/>
                    <a:gd name="connsiteX2" fmla="*/ 205218 w 238700"/>
                    <a:gd name="connsiteY2" fmla="*/ 102609 h 529524"/>
                    <a:gd name="connsiteX3" fmla="*/ 238700 w 238700"/>
                    <a:gd name="connsiteY3" fmla="*/ 511808 h 529524"/>
                    <a:gd name="connsiteX4" fmla="*/ 17997 w 238700"/>
                    <a:gd name="connsiteY4" fmla="*/ 529524 h 529524"/>
                    <a:gd name="connsiteX5" fmla="*/ 0 w 238700"/>
                    <a:gd name="connsiteY5" fmla="*/ 102609 h 529524"/>
                    <a:gd name="connsiteX0" fmla="*/ 114955 w 251046"/>
                    <a:gd name="connsiteY0" fmla="*/ 0 h 529524"/>
                    <a:gd name="connsiteX1" fmla="*/ 114955 w 251046"/>
                    <a:gd name="connsiteY1" fmla="*/ 0 h 529524"/>
                    <a:gd name="connsiteX2" fmla="*/ 217564 w 251046"/>
                    <a:gd name="connsiteY2" fmla="*/ 102609 h 529524"/>
                    <a:gd name="connsiteX3" fmla="*/ 251046 w 251046"/>
                    <a:gd name="connsiteY3" fmla="*/ 511808 h 529524"/>
                    <a:gd name="connsiteX4" fmla="*/ 30343 w 251046"/>
                    <a:gd name="connsiteY4" fmla="*/ 529524 h 529524"/>
                    <a:gd name="connsiteX5" fmla="*/ 0 w 251046"/>
                    <a:gd name="connsiteY5" fmla="*/ 145700 h 52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1046" h="529524">
                      <a:moveTo>
                        <a:pt x="114955" y="0"/>
                      </a:moveTo>
                      <a:lnTo>
                        <a:pt x="114955" y="0"/>
                      </a:lnTo>
                      <a:cubicBezTo>
                        <a:pt x="171624" y="0"/>
                        <a:pt x="217564" y="45940"/>
                        <a:pt x="217564" y="102609"/>
                      </a:cubicBezTo>
                      <a:lnTo>
                        <a:pt x="251046" y="511808"/>
                      </a:lnTo>
                      <a:lnTo>
                        <a:pt x="30343" y="529524"/>
                      </a:lnTo>
                      <a:lnTo>
                        <a:pt x="0" y="145700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31" name="グループ化 630">
                  <a:extLst>
                    <a:ext uri="{FF2B5EF4-FFF2-40B4-BE49-F238E27FC236}">
                      <a16:creationId xmlns:a16="http://schemas.microsoft.com/office/drawing/2014/main" id="{EED43223-C989-4577-BB77-E66E53523700}"/>
                    </a:ext>
                  </a:extLst>
                </p:cNvPr>
                <p:cNvGrpSpPr/>
                <p:nvPr/>
              </p:nvGrpSpPr>
              <p:grpSpPr>
                <a:xfrm rot="381864">
                  <a:off x="7818635" y="2867716"/>
                  <a:ext cx="470223" cy="238584"/>
                  <a:chOff x="512012" y="2770464"/>
                  <a:chExt cx="893777" cy="408306"/>
                </a:xfrm>
              </p:grpSpPr>
              <p:sp>
                <p:nvSpPr>
                  <p:cNvPr id="644" name="四角形: 角を丸くする 643">
                    <a:extLst>
                      <a:ext uri="{FF2B5EF4-FFF2-40B4-BE49-F238E27FC236}">
                        <a16:creationId xmlns:a16="http://schemas.microsoft.com/office/drawing/2014/main" id="{CD18BEEC-425D-4E38-A9EE-409C156F0C29}"/>
                      </a:ext>
                    </a:extLst>
                  </p:cNvPr>
                  <p:cNvSpPr/>
                  <p:nvPr/>
                </p:nvSpPr>
                <p:spPr>
                  <a:xfrm>
                    <a:off x="892650" y="2833688"/>
                    <a:ext cx="513139" cy="345082"/>
                  </a:xfrm>
                  <a:prstGeom prst="roundRect">
                    <a:avLst>
                      <a:gd name="adj" fmla="val 42347"/>
                    </a:avLst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grpSp>
                <p:nvGrpSpPr>
                  <p:cNvPr id="645" name="グループ化 644">
                    <a:extLst>
                      <a:ext uri="{FF2B5EF4-FFF2-40B4-BE49-F238E27FC236}">
                        <a16:creationId xmlns:a16="http://schemas.microsoft.com/office/drawing/2014/main" id="{0E54E112-17F1-4612-9BF5-BDAA878A107C}"/>
                      </a:ext>
                    </a:extLst>
                  </p:cNvPr>
                  <p:cNvGrpSpPr/>
                  <p:nvPr/>
                </p:nvGrpSpPr>
                <p:grpSpPr>
                  <a:xfrm>
                    <a:off x="666594" y="2770464"/>
                    <a:ext cx="366097" cy="136226"/>
                    <a:chOff x="590394" y="2794273"/>
                    <a:chExt cx="407435" cy="151608"/>
                  </a:xfrm>
                </p:grpSpPr>
                <p:sp>
                  <p:nvSpPr>
                    <p:cNvPr id="659" name="四角形: 角を丸くする 506">
                      <a:extLst>
                        <a:ext uri="{FF2B5EF4-FFF2-40B4-BE49-F238E27FC236}">
                          <a16:creationId xmlns:a16="http://schemas.microsoft.com/office/drawing/2014/main" id="{AF72439B-3911-452D-AE11-BF33DB3D5EDF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6120" y="2844601"/>
                      <a:ext cx="281709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60" name="四角形: 角を丸くする 455">
                      <a:extLst>
                        <a:ext uri="{FF2B5EF4-FFF2-40B4-BE49-F238E27FC236}">
                          <a16:creationId xmlns:a16="http://schemas.microsoft.com/office/drawing/2014/main" id="{D5917F7A-07C2-482E-B322-40F7DAB054FF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46" name="グループ化 645">
                    <a:extLst>
                      <a:ext uri="{FF2B5EF4-FFF2-40B4-BE49-F238E27FC236}">
                        <a16:creationId xmlns:a16="http://schemas.microsoft.com/office/drawing/2014/main" id="{02F2368E-D6FA-4F27-92AD-A1DD895628E8}"/>
                      </a:ext>
                    </a:extLst>
                  </p:cNvPr>
                  <p:cNvGrpSpPr/>
                  <p:nvPr/>
                </p:nvGrpSpPr>
                <p:grpSpPr>
                  <a:xfrm>
                    <a:off x="577904" y="2814839"/>
                    <a:ext cx="443574" cy="154445"/>
                    <a:chOff x="590394" y="2794273"/>
                    <a:chExt cx="443574" cy="154445"/>
                  </a:xfrm>
                </p:grpSpPr>
                <p:sp>
                  <p:nvSpPr>
                    <p:cNvPr id="654" name="四角形: 角を丸くする 506">
                      <a:extLst>
                        <a:ext uri="{FF2B5EF4-FFF2-40B4-BE49-F238E27FC236}">
                          <a16:creationId xmlns:a16="http://schemas.microsoft.com/office/drawing/2014/main" id="{CB8F3B1E-727D-4B70-AF0B-8B04621D79EA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715898" y="2847438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8" name="四角形: 角を丸くする 455">
                      <a:extLst>
                        <a:ext uri="{FF2B5EF4-FFF2-40B4-BE49-F238E27FC236}">
                          <a16:creationId xmlns:a16="http://schemas.microsoft.com/office/drawing/2014/main" id="{BBF0CC18-A515-429B-9A3A-BD80F88D5CAC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90394" y="2794273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47" name="グループ化 646">
                    <a:extLst>
                      <a:ext uri="{FF2B5EF4-FFF2-40B4-BE49-F238E27FC236}">
                        <a16:creationId xmlns:a16="http://schemas.microsoft.com/office/drawing/2014/main" id="{A55D10CB-0858-4B40-A896-6A74753D1282}"/>
                      </a:ext>
                    </a:extLst>
                  </p:cNvPr>
                  <p:cNvGrpSpPr/>
                  <p:nvPr/>
                </p:nvGrpSpPr>
                <p:grpSpPr>
                  <a:xfrm>
                    <a:off x="512012" y="2883050"/>
                    <a:ext cx="443574" cy="154445"/>
                    <a:chOff x="514195" y="2884760"/>
                    <a:chExt cx="443574" cy="154445"/>
                  </a:xfrm>
                </p:grpSpPr>
                <p:sp>
                  <p:nvSpPr>
                    <p:cNvPr id="652" name="四角形: 角を丸くする 506">
                      <a:extLst>
                        <a:ext uri="{FF2B5EF4-FFF2-40B4-BE49-F238E27FC236}">
                          <a16:creationId xmlns:a16="http://schemas.microsoft.com/office/drawing/2014/main" id="{FED04161-AF6C-4B3B-B5C9-250E62073257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39699" y="2937925"/>
                      <a:ext cx="318070" cy="101280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3" name="四角形: 角を丸くする 455">
                      <a:extLst>
                        <a:ext uri="{FF2B5EF4-FFF2-40B4-BE49-F238E27FC236}">
                          <a16:creationId xmlns:a16="http://schemas.microsoft.com/office/drawing/2014/main" id="{F92310F0-A871-455C-AACD-2A4984804231}"/>
                        </a:ext>
                      </a:extLst>
                    </p:cNvPr>
                    <p:cNvSpPr/>
                    <p:nvPr/>
                  </p:nvSpPr>
                  <p:spPr>
                    <a:xfrm rot="1377927">
                      <a:off x="514195" y="2884760"/>
                      <a:ext cx="196472" cy="103948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648" name="グループ化 647">
                    <a:extLst>
                      <a:ext uri="{FF2B5EF4-FFF2-40B4-BE49-F238E27FC236}">
                        <a16:creationId xmlns:a16="http://schemas.microsoft.com/office/drawing/2014/main" id="{4EFEDA7D-BC99-4D0B-B539-7E477D9E1778}"/>
                      </a:ext>
                    </a:extLst>
                  </p:cNvPr>
                  <p:cNvGrpSpPr/>
                  <p:nvPr/>
                </p:nvGrpSpPr>
                <p:grpSpPr>
                  <a:xfrm rot="21279620">
                    <a:off x="545750" y="2913438"/>
                    <a:ext cx="429219" cy="176759"/>
                    <a:chOff x="538103" y="2829063"/>
                    <a:chExt cx="429219" cy="176759"/>
                  </a:xfrm>
                </p:grpSpPr>
                <p:sp>
                  <p:nvSpPr>
                    <p:cNvPr id="650" name="四角形: 角を丸くする 506">
                      <a:extLst>
                        <a:ext uri="{FF2B5EF4-FFF2-40B4-BE49-F238E27FC236}">
                          <a16:creationId xmlns:a16="http://schemas.microsoft.com/office/drawing/2014/main" id="{66B441B3-FEFA-4899-81EC-BE2237145E97}"/>
                        </a:ext>
                      </a:extLst>
                    </p:cNvPr>
                    <p:cNvSpPr/>
                    <p:nvPr/>
                  </p:nvSpPr>
                  <p:spPr>
                    <a:xfrm rot="538715">
                      <a:off x="649253" y="2904543"/>
                      <a:ext cx="318069" cy="101279"/>
                    </a:xfrm>
                    <a:custGeom>
                      <a:avLst/>
                      <a:gdLst>
                        <a:gd name="connsiteX0" fmla="*/ 0 w 368710"/>
                        <a:gd name="connsiteY0" fmla="*/ 50640 h 101280"/>
                        <a:gd name="connsiteX1" fmla="*/ 50640 w 368710"/>
                        <a:gd name="connsiteY1" fmla="*/ 0 h 101280"/>
                        <a:gd name="connsiteX2" fmla="*/ 318070 w 368710"/>
                        <a:gd name="connsiteY2" fmla="*/ 0 h 101280"/>
                        <a:gd name="connsiteX3" fmla="*/ 368710 w 368710"/>
                        <a:gd name="connsiteY3" fmla="*/ 50640 h 101280"/>
                        <a:gd name="connsiteX4" fmla="*/ 368710 w 368710"/>
                        <a:gd name="connsiteY4" fmla="*/ 50640 h 101280"/>
                        <a:gd name="connsiteX5" fmla="*/ 318070 w 368710"/>
                        <a:gd name="connsiteY5" fmla="*/ 101280 h 101280"/>
                        <a:gd name="connsiteX6" fmla="*/ 50640 w 368710"/>
                        <a:gd name="connsiteY6" fmla="*/ 101280 h 101280"/>
                        <a:gd name="connsiteX7" fmla="*/ 0 w 368710"/>
                        <a:gd name="connsiteY7" fmla="*/ 50640 h 101280"/>
                        <a:gd name="connsiteX0" fmla="*/ 368710 w 460150"/>
                        <a:gd name="connsiteY0" fmla="*/ 50640 h 142080"/>
                        <a:gd name="connsiteX1" fmla="*/ 318070 w 460150"/>
                        <a:gd name="connsiteY1" fmla="*/ 101280 h 142080"/>
                        <a:gd name="connsiteX2" fmla="*/ 50640 w 460150"/>
                        <a:gd name="connsiteY2" fmla="*/ 101280 h 142080"/>
                        <a:gd name="connsiteX3" fmla="*/ 0 w 460150"/>
                        <a:gd name="connsiteY3" fmla="*/ 50640 h 142080"/>
                        <a:gd name="connsiteX4" fmla="*/ 50640 w 460150"/>
                        <a:gd name="connsiteY4" fmla="*/ 0 h 142080"/>
                        <a:gd name="connsiteX5" fmla="*/ 318070 w 460150"/>
                        <a:gd name="connsiteY5" fmla="*/ 0 h 142080"/>
                        <a:gd name="connsiteX6" fmla="*/ 368710 w 460150"/>
                        <a:gd name="connsiteY6" fmla="*/ 50640 h 142080"/>
                        <a:gd name="connsiteX7" fmla="*/ 460150 w 460150"/>
                        <a:gd name="connsiteY7" fmla="*/ 142080 h 142080"/>
                        <a:gd name="connsiteX0" fmla="*/ 368710 w 460150"/>
                        <a:gd name="connsiteY0" fmla="*/ 50640 h 187804"/>
                        <a:gd name="connsiteX1" fmla="*/ 318070 w 460150"/>
                        <a:gd name="connsiteY1" fmla="*/ 101280 h 187804"/>
                        <a:gd name="connsiteX2" fmla="*/ 50640 w 460150"/>
                        <a:gd name="connsiteY2" fmla="*/ 101280 h 187804"/>
                        <a:gd name="connsiteX3" fmla="*/ 0 w 460150"/>
                        <a:gd name="connsiteY3" fmla="*/ 50640 h 187804"/>
                        <a:gd name="connsiteX4" fmla="*/ 50640 w 460150"/>
                        <a:gd name="connsiteY4" fmla="*/ 0 h 187804"/>
                        <a:gd name="connsiteX5" fmla="*/ 318070 w 460150"/>
                        <a:gd name="connsiteY5" fmla="*/ 0 h 187804"/>
                        <a:gd name="connsiteX6" fmla="*/ 385560 w 460150"/>
                        <a:gd name="connsiteY6" fmla="*/ 187804 h 187804"/>
                        <a:gd name="connsiteX7" fmla="*/ 460150 w 460150"/>
                        <a:gd name="connsiteY7" fmla="*/ 142080 h 187804"/>
                        <a:gd name="connsiteX0" fmla="*/ 368710 w 385560"/>
                        <a:gd name="connsiteY0" fmla="*/ 50640 h 187804"/>
                        <a:gd name="connsiteX1" fmla="*/ 318070 w 385560"/>
                        <a:gd name="connsiteY1" fmla="*/ 101280 h 187804"/>
                        <a:gd name="connsiteX2" fmla="*/ 50640 w 385560"/>
                        <a:gd name="connsiteY2" fmla="*/ 101280 h 187804"/>
                        <a:gd name="connsiteX3" fmla="*/ 0 w 385560"/>
                        <a:gd name="connsiteY3" fmla="*/ 50640 h 187804"/>
                        <a:gd name="connsiteX4" fmla="*/ 50640 w 385560"/>
                        <a:gd name="connsiteY4" fmla="*/ 0 h 187804"/>
                        <a:gd name="connsiteX5" fmla="*/ 318070 w 385560"/>
                        <a:gd name="connsiteY5" fmla="*/ 0 h 187804"/>
                        <a:gd name="connsiteX6" fmla="*/ 385560 w 385560"/>
                        <a:gd name="connsiteY6" fmla="*/ 187804 h 187804"/>
                        <a:gd name="connsiteX0" fmla="*/ 368710 w 368710"/>
                        <a:gd name="connsiteY0" fmla="*/ 50640 h 101280"/>
                        <a:gd name="connsiteX1" fmla="*/ 318070 w 368710"/>
                        <a:gd name="connsiteY1" fmla="*/ 101280 h 101280"/>
                        <a:gd name="connsiteX2" fmla="*/ 50640 w 368710"/>
                        <a:gd name="connsiteY2" fmla="*/ 101280 h 101280"/>
                        <a:gd name="connsiteX3" fmla="*/ 0 w 368710"/>
                        <a:gd name="connsiteY3" fmla="*/ 50640 h 101280"/>
                        <a:gd name="connsiteX4" fmla="*/ 50640 w 368710"/>
                        <a:gd name="connsiteY4" fmla="*/ 0 h 101280"/>
                        <a:gd name="connsiteX5" fmla="*/ 318070 w 368710"/>
                        <a:gd name="connsiteY5" fmla="*/ 0 h 101280"/>
                        <a:gd name="connsiteX0" fmla="*/ 318070 w 318070"/>
                        <a:gd name="connsiteY0" fmla="*/ 101280 h 101280"/>
                        <a:gd name="connsiteX1" fmla="*/ 50640 w 318070"/>
                        <a:gd name="connsiteY1" fmla="*/ 101280 h 101280"/>
                        <a:gd name="connsiteX2" fmla="*/ 0 w 318070"/>
                        <a:gd name="connsiteY2" fmla="*/ 50640 h 101280"/>
                        <a:gd name="connsiteX3" fmla="*/ 50640 w 318070"/>
                        <a:gd name="connsiteY3" fmla="*/ 0 h 101280"/>
                        <a:gd name="connsiteX4" fmla="*/ 318070 w 318070"/>
                        <a:gd name="connsiteY4" fmla="*/ 0 h 1012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318070" h="101280">
                          <a:moveTo>
                            <a:pt x="318070" y="101280"/>
                          </a:moveTo>
                          <a:lnTo>
                            <a:pt x="50640" y="101280"/>
                          </a:lnTo>
                          <a:cubicBezTo>
                            <a:pt x="22672" y="101280"/>
                            <a:pt x="0" y="78608"/>
                            <a:pt x="0" y="50640"/>
                          </a:cubicBezTo>
                          <a:cubicBezTo>
                            <a:pt x="0" y="22672"/>
                            <a:pt x="22672" y="0"/>
                            <a:pt x="50640" y="0"/>
                          </a:cubicBezTo>
                          <a:lnTo>
                            <a:pt x="31807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651" name="四角形: 角を丸くする 455">
                      <a:extLst>
                        <a:ext uri="{FF2B5EF4-FFF2-40B4-BE49-F238E27FC236}">
                          <a16:creationId xmlns:a16="http://schemas.microsoft.com/office/drawing/2014/main" id="{BA155AB8-C174-4139-ABD3-9E8C150803DB}"/>
                        </a:ext>
                      </a:extLst>
                    </p:cNvPr>
                    <p:cNvSpPr/>
                    <p:nvPr/>
                  </p:nvSpPr>
                  <p:spPr>
                    <a:xfrm rot="2454095">
                      <a:off x="538103" y="2829063"/>
                      <a:ext cx="196472" cy="103947"/>
                    </a:xfrm>
                    <a:custGeom>
                      <a:avLst/>
                      <a:gdLst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40042 w 140042"/>
                        <a:gd name="connsiteY4" fmla="*/ 34817 h 69634"/>
                        <a:gd name="connsiteX5" fmla="*/ 105225 w 140042"/>
                        <a:gd name="connsiteY5" fmla="*/ 69634 h 69634"/>
                        <a:gd name="connsiteX6" fmla="*/ 34817 w 140042"/>
                        <a:gd name="connsiteY6" fmla="*/ 69634 h 69634"/>
                        <a:gd name="connsiteX7" fmla="*/ 0 w 140042"/>
                        <a:gd name="connsiteY7" fmla="*/ 34817 h 69634"/>
                        <a:gd name="connsiteX0" fmla="*/ 0 w 258545"/>
                        <a:gd name="connsiteY0" fmla="*/ 34817 h 74131"/>
                        <a:gd name="connsiteX1" fmla="*/ 34817 w 258545"/>
                        <a:gd name="connsiteY1" fmla="*/ 0 h 74131"/>
                        <a:gd name="connsiteX2" fmla="*/ 105225 w 258545"/>
                        <a:gd name="connsiteY2" fmla="*/ 0 h 74131"/>
                        <a:gd name="connsiteX3" fmla="*/ 140042 w 258545"/>
                        <a:gd name="connsiteY3" fmla="*/ 34817 h 74131"/>
                        <a:gd name="connsiteX4" fmla="*/ 258545 w 258545"/>
                        <a:gd name="connsiteY4" fmla="*/ 63732 h 74131"/>
                        <a:gd name="connsiteX5" fmla="*/ 105225 w 258545"/>
                        <a:gd name="connsiteY5" fmla="*/ 69634 h 74131"/>
                        <a:gd name="connsiteX6" fmla="*/ 34817 w 258545"/>
                        <a:gd name="connsiteY6" fmla="*/ 69634 h 74131"/>
                        <a:gd name="connsiteX7" fmla="*/ 0 w 258545"/>
                        <a:gd name="connsiteY7" fmla="*/ 34817 h 74131"/>
                        <a:gd name="connsiteX0" fmla="*/ 0 w 140042"/>
                        <a:gd name="connsiteY0" fmla="*/ 34817 h 69634"/>
                        <a:gd name="connsiteX1" fmla="*/ 34817 w 140042"/>
                        <a:gd name="connsiteY1" fmla="*/ 0 h 69634"/>
                        <a:gd name="connsiteX2" fmla="*/ 105225 w 140042"/>
                        <a:gd name="connsiteY2" fmla="*/ 0 h 69634"/>
                        <a:gd name="connsiteX3" fmla="*/ 140042 w 140042"/>
                        <a:gd name="connsiteY3" fmla="*/ 34817 h 69634"/>
                        <a:gd name="connsiteX4" fmla="*/ 105225 w 140042"/>
                        <a:gd name="connsiteY4" fmla="*/ 69634 h 69634"/>
                        <a:gd name="connsiteX5" fmla="*/ 34817 w 140042"/>
                        <a:gd name="connsiteY5" fmla="*/ 69634 h 69634"/>
                        <a:gd name="connsiteX6" fmla="*/ 0 w 140042"/>
                        <a:gd name="connsiteY6" fmla="*/ 34817 h 69634"/>
                        <a:gd name="connsiteX0" fmla="*/ 140042 w 231482"/>
                        <a:gd name="connsiteY0" fmla="*/ 34817 h 126257"/>
                        <a:gd name="connsiteX1" fmla="*/ 105225 w 231482"/>
                        <a:gd name="connsiteY1" fmla="*/ 69634 h 126257"/>
                        <a:gd name="connsiteX2" fmla="*/ 34817 w 231482"/>
                        <a:gd name="connsiteY2" fmla="*/ 69634 h 126257"/>
                        <a:gd name="connsiteX3" fmla="*/ 0 w 231482"/>
                        <a:gd name="connsiteY3" fmla="*/ 34817 h 126257"/>
                        <a:gd name="connsiteX4" fmla="*/ 34817 w 231482"/>
                        <a:gd name="connsiteY4" fmla="*/ 0 h 126257"/>
                        <a:gd name="connsiteX5" fmla="*/ 105225 w 231482"/>
                        <a:gd name="connsiteY5" fmla="*/ 0 h 126257"/>
                        <a:gd name="connsiteX6" fmla="*/ 231482 w 231482"/>
                        <a:gd name="connsiteY6" fmla="*/ 126257 h 126257"/>
                        <a:gd name="connsiteX0" fmla="*/ 105225 w 231482"/>
                        <a:gd name="connsiteY0" fmla="*/ 69634 h 126257"/>
                        <a:gd name="connsiteX1" fmla="*/ 34817 w 231482"/>
                        <a:gd name="connsiteY1" fmla="*/ 69634 h 126257"/>
                        <a:gd name="connsiteX2" fmla="*/ 0 w 231482"/>
                        <a:gd name="connsiteY2" fmla="*/ 34817 h 126257"/>
                        <a:gd name="connsiteX3" fmla="*/ 34817 w 231482"/>
                        <a:gd name="connsiteY3" fmla="*/ 0 h 126257"/>
                        <a:gd name="connsiteX4" fmla="*/ 105225 w 231482"/>
                        <a:gd name="connsiteY4" fmla="*/ 0 h 126257"/>
                        <a:gd name="connsiteX5" fmla="*/ 231482 w 231482"/>
                        <a:gd name="connsiteY5" fmla="*/ 126257 h 126257"/>
                        <a:gd name="connsiteX0" fmla="*/ 105225 w 105225"/>
                        <a:gd name="connsiteY0" fmla="*/ 69634 h 69634"/>
                        <a:gd name="connsiteX1" fmla="*/ 34817 w 105225"/>
                        <a:gd name="connsiteY1" fmla="*/ 69634 h 69634"/>
                        <a:gd name="connsiteX2" fmla="*/ 0 w 105225"/>
                        <a:gd name="connsiteY2" fmla="*/ 34817 h 69634"/>
                        <a:gd name="connsiteX3" fmla="*/ 34817 w 105225"/>
                        <a:gd name="connsiteY3" fmla="*/ 0 h 69634"/>
                        <a:gd name="connsiteX4" fmla="*/ 105225 w 105225"/>
                        <a:gd name="connsiteY4" fmla="*/ 0 h 6963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05225" h="69634">
                          <a:moveTo>
                            <a:pt x="105225" y="69634"/>
                          </a:moveTo>
                          <a:lnTo>
                            <a:pt x="34817" y="69634"/>
                          </a:lnTo>
                          <a:cubicBezTo>
                            <a:pt x="15588" y="69634"/>
                            <a:pt x="0" y="54046"/>
                            <a:pt x="0" y="34817"/>
                          </a:cubicBezTo>
                          <a:cubicBezTo>
                            <a:pt x="0" y="15588"/>
                            <a:pt x="15588" y="0"/>
                            <a:pt x="34817" y="0"/>
                          </a:cubicBezTo>
                          <a:lnTo>
                            <a:pt x="105225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649" name="楕円 648">
                    <a:extLst>
                      <a:ext uri="{FF2B5EF4-FFF2-40B4-BE49-F238E27FC236}">
                        <a16:creationId xmlns:a16="http://schemas.microsoft.com/office/drawing/2014/main" id="{23735B19-712D-4A84-8905-E0A7AC074BA3}"/>
                      </a:ext>
                    </a:extLst>
                  </p:cNvPr>
                  <p:cNvSpPr/>
                  <p:nvPr/>
                </p:nvSpPr>
                <p:spPr>
                  <a:xfrm>
                    <a:off x="943865" y="2847288"/>
                    <a:ext cx="189239" cy="270431"/>
                  </a:xfrm>
                  <a:prstGeom prst="ellipse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632" name="グループ化 631">
                  <a:extLst>
                    <a:ext uri="{FF2B5EF4-FFF2-40B4-BE49-F238E27FC236}">
                      <a16:creationId xmlns:a16="http://schemas.microsoft.com/office/drawing/2014/main" id="{1BED81B2-99F4-48D9-BA78-CABEB9D37F60}"/>
                    </a:ext>
                  </a:extLst>
                </p:cNvPr>
                <p:cNvGrpSpPr/>
                <p:nvPr/>
              </p:nvGrpSpPr>
              <p:grpSpPr>
                <a:xfrm rot="19365346">
                  <a:off x="7889134" y="2631466"/>
                  <a:ext cx="224916" cy="410237"/>
                  <a:chOff x="3161486" y="3471945"/>
                  <a:chExt cx="513532" cy="826769"/>
                </a:xfrm>
              </p:grpSpPr>
              <p:sp>
                <p:nvSpPr>
                  <p:cNvPr id="640" name="四角形: 角を丸くする 639">
                    <a:extLst>
                      <a:ext uri="{FF2B5EF4-FFF2-40B4-BE49-F238E27FC236}">
                        <a16:creationId xmlns:a16="http://schemas.microsoft.com/office/drawing/2014/main" id="{A1C28E14-D3E5-47CB-B180-718BD0460D5D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95758"/>
                    <a:ext cx="513532" cy="780571"/>
                  </a:xfrm>
                  <a:prstGeom prst="roundRect">
                    <a:avLst/>
                  </a:pr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1" name="四角形: 角を丸くする 640">
                    <a:extLst>
                      <a:ext uri="{FF2B5EF4-FFF2-40B4-BE49-F238E27FC236}">
                        <a16:creationId xmlns:a16="http://schemas.microsoft.com/office/drawing/2014/main" id="{740CC79B-B29F-4B23-8120-8EE79BE65B35}"/>
                      </a:ext>
                    </a:extLst>
                  </p:cNvPr>
                  <p:cNvSpPr/>
                  <p:nvPr/>
                </p:nvSpPr>
                <p:spPr>
                  <a:xfrm>
                    <a:off x="3325193" y="3495758"/>
                    <a:ext cx="196076" cy="780571"/>
                  </a:xfrm>
                  <a:prstGeom prst="roundRect">
                    <a:avLst/>
                  </a:prstGeom>
                  <a:solidFill>
                    <a:schemeClr val="bg1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2" name="四角形: 角を丸くする 641">
                    <a:extLst>
                      <a:ext uri="{FF2B5EF4-FFF2-40B4-BE49-F238E27FC236}">
                        <a16:creationId xmlns:a16="http://schemas.microsoft.com/office/drawing/2014/main" id="{DA51BDBE-F646-4124-981A-E5BCBD893D5F}"/>
                      </a:ext>
                    </a:extLst>
                  </p:cNvPr>
                  <p:cNvSpPr/>
                  <p:nvPr/>
                </p:nvSpPr>
                <p:spPr>
                  <a:xfrm>
                    <a:off x="3161486" y="347194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43" name="四角形: 角を丸くする 642">
                    <a:extLst>
                      <a:ext uri="{FF2B5EF4-FFF2-40B4-BE49-F238E27FC236}">
                        <a16:creationId xmlns:a16="http://schemas.microsoft.com/office/drawing/2014/main" id="{A81AB520-ADF5-44C5-BC7D-DE16EAD540A1}"/>
                      </a:ext>
                    </a:extLst>
                  </p:cNvPr>
                  <p:cNvSpPr/>
                  <p:nvPr/>
                </p:nvSpPr>
                <p:spPr>
                  <a:xfrm>
                    <a:off x="3161486" y="4252995"/>
                    <a:ext cx="513532" cy="457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633" name="四角形: 角を丸くする 455">
                  <a:extLst>
                    <a:ext uri="{FF2B5EF4-FFF2-40B4-BE49-F238E27FC236}">
                      <a16:creationId xmlns:a16="http://schemas.microsoft.com/office/drawing/2014/main" id="{6A1FB649-20B7-473B-9551-1A1110C04BF9}"/>
                    </a:ext>
                  </a:extLst>
                </p:cNvPr>
                <p:cNvSpPr/>
                <p:nvPr/>
              </p:nvSpPr>
              <p:spPr>
                <a:xfrm rot="2260007">
                  <a:off x="7985186" y="3000141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4" name="四角形: 角を丸くする 455">
                  <a:extLst>
                    <a:ext uri="{FF2B5EF4-FFF2-40B4-BE49-F238E27FC236}">
                      <a16:creationId xmlns:a16="http://schemas.microsoft.com/office/drawing/2014/main" id="{EBC61746-46A3-47D0-9413-4B7E77AF754B}"/>
                    </a:ext>
                  </a:extLst>
                </p:cNvPr>
                <p:cNvSpPr/>
                <p:nvPr/>
              </p:nvSpPr>
              <p:spPr>
                <a:xfrm rot="4204350">
                  <a:off x="7954038" y="2943040"/>
                  <a:ext cx="113157" cy="78333"/>
                </a:xfrm>
                <a:custGeom>
                  <a:avLst/>
                  <a:gdLst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40042 w 140042"/>
                    <a:gd name="connsiteY4" fmla="*/ 34817 h 69634"/>
                    <a:gd name="connsiteX5" fmla="*/ 105225 w 140042"/>
                    <a:gd name="connsiteY5" fmla="*/ 69634 h 69634"/>
                    <a:gd name="connsiteX6" fmla="*/ 34817 w 140042"/>
                    <a:gd name="connsiteY6" fmla="*/ 69634 h 69634"/>
                    <a:gd name="connsiteX7" fmla="*/ 0 w 140042"/>
                    <a:gd name="connsiteY7" fmla="*/ 34817 h 69634"/>
                    <a:gd name="connsiteX0" fmla="*/ 0 w 258545"/>
                    <a:gd name="connsiteY0" fmla="*/ 34817 h 74131"/>
                    <a:gd name="connsiteX1" fmla="*/ 34817 w 258545"/>
                    <a:gd name="connsiteY1" fmla="*/ 0 h 74131"/>
                    <a:gd name="connsiteX2" fmla="*/ 105225 w 258545"/>
                    <a:gd name="connsiteY2" fmla="*/ 0 h 74131"/>
                    <a:gd name="connsiteX3" fmla="*/ 140042 w 258545"/>
                    <a:gd name="connsiteY3" fmla="*/ 34817 h 74131"/>
                    <a:gd name="connsiteX4" fmla="*/ 258545 w 258545"/>
                    <a:gd name="connsiteY4" fmla="*/ 63732 h 74131"/>
                    <a:gd name="connsiteX5" fmla="*/ 105225 w 258545"/>
                    <a:gd name="connsiteY5" fmla="*/ 69634 h 74131"/>
                    <a:gd name="connsiteX6" fmla="*/ 34817 w 258545"/>
                    <a:gd name="connsiteY6" fmla="*/ 69634 h 74131"/>
                    <a:gd name="connsiteX7" fmla="*/ 0 w 258545"/>
                    <a:gd name="connsiteY7" fmla="*/ 34817 h 74131"/>
                    <a:gd name="connsiteX0" fmla="*/ 0 w 140042"/>
                    <a:gd name="connsiteY0" fmla="*/ 34817 h 69634"/>
                    <a:gd name="connsiteX1" fmla="*/ 34817 w 140042"/>
                    <a:gd name="connsiteY1" fmla="*/ 0 h 69634"/>
                    <a:gd name="connsiteX2" fmla="*/ 105225 w 140042"/>
                    <a:gd name="connsiteY2" fmla="*/ 0 h 69634"/>
                    <a:gd name="connsiteX3" fmla="*/ 140042 w 140042"/>
                    <a:gd name="connsiteY3" fmla="*/ 34817 h 69634"/>
                    <a:gd name="connsiteX4" fmla="*/ 105225 w 140042"/>
                    <a:gd name="connsiteY4" fmla="*/ 69634 h 69634"/>
                    <a:gd name="connsiteX5" fmla="*/ 34817 w 140042"/>
                    <a:gd name="connsiteY5" fmla="*/ 69634 h 69634"/>
                    <a:gd name="connsiteX6" fmla="*/ 0 w 140042"/>
                    <a:gd name="connsiteY6" fmla="*/ 34817 h 69634"/>
                    <a:gd name="connsiteX0" fmla="*/ 140042 w 231482"/>
                    <a:gd name="connsiteY0" fmla="*/ 34817 h 126257"/>
                    <a:gd name="connsiteX1" fmla="*/ 105225 w 231482"/>
                    <a:gd name="connsiteY1" fmla="*/ 69634 h 126257"/>
                    <a:gd name="connsiteX2" fmla="*/ 34817 w 231482"/>
                    <a:gd name="connsiteY2" fmla="*/ 69634 h 126257"/>
                    <a:gd name="connsiteX3" fmla="*/ 0 w 231482"/>
                    <a:gd name="connsiteY3" fmla="*/ 34817 h 126257"/>
                    <a:gd name="connsiteX4" fmla="*/ 34817 w 231482"/>
                    <a:gd name="connsiteY4" fmla="*/ 0 h 126257"/>
                    <a:gd name="connsiteX5" fmla="*/ 105225 w 231482"/>
                    <a:gd name="connsiteY5" fmla="*/ 0 h 126257"/>
                    <a:gd name="connsiteX6" fmla="*/ 231482 w 231482"/>
                    <a:gd name="connsiteY6" fmla="*/ 126257 h 126257"/>
                    <a:gd name="connsiteX0" fmla="*/ 105225 w 231482"/>
                    <a:gd name="connsiteY0" fmla="*/ 69634 h 126257"/>
                    <a:gd name="connsiteX1" fmla="*/ 34817 w 231482"/>
                    <a:gd name="connsiteY1" fmla="*/ 69634 h 126257"/>
                    <a:gd name="connsiteX2" fmla="*/ 0 w 231482"/>
                    <a:gd name="connsiteY2" fmla="*/ 34817 h 126257"/>
                    <a:gd name="connsiteX3" fmla="*/ 34817 w 231482"/>
                    <a:gd name="connsiteY3" fmla="*/ 0 h 126257"/>
                    <a:gd name="connsiteX4" fmla="*/ 105225 w 231482"/>
                    <a:gd name="connsiteY4" fmla="*/ 0 h 126257"/>
                    <a:gd name="connsiteX5" fmla="*/ 231482 w 231482"/>
                    <a:gd name="connsiteY5" fmla="*/ 126257 h 126257"/>
                    <a:gd name="connsiteX0" fmla="*/ 105225 w 105225"/>
                    <a:gd name="connsiteY0" fmla="*/ 69634 h 69634"/>
                    <a:gd name="connsiteX1" fmla="*/ 34817 w 105225"/>
                    <a:gd name="connsiteY1" fmla="*/ 69634 h 69634"/>
                    <a:gd name="connsiteX2" fmla="*/ 0 w 105225"/>
                    <a:gd name="connsiteY2" fmla="*/ 34817 h 69634"/>
                    <a:gd name="connsiteX3" fmla="*/ 34817 w 105225"/>
                    <a:gd name="connsiteY3" fmla="*/ 0 h 69634"/>
                    <a:gd name="connsiteX4" fmla="*/ 105225 w 105225"/>
                    <a:gd name="connsiteY4" fmla="*/ 0 h 69634"/>
                    <a:gd name="connsiteX0" fmla="*/ 105225 w 105225"/>
                    <a:gd name="connsiteY0" fmla="*/ 70100 h 70100"/>
                    <a:gd name="connsiteX1" fmla="*/ 34817 w 105225"/>
                    <a:gd name="connsiteY1" fmla="*/ 70100 h 70100"/>
                    <a:gd name="connsiteX2" fmla="*/ 0 w 105225"/>
                    <a:gd name="connsiteY2" fmla="*/ 35283 h 70100"/>
                    <a:gd name="connsiteX3" fmla="*/ 34817 w 105225"/>
                    <a:gd name="connsiteY3" fmla="*/ 466 h 70100"/>
                    <a:gd name="connsiteX4" fmla="*/ 98715 w 105225"/>
                    <a:gd name="connsiteY4" fmla="*/ 0 h 70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5225" h="70100">
                      <a:moveTo>
                        <a:pt x="105225" y="70100"/>
                      </a:moveTo>
                      <a:lnTo>
                        <a:pt x="34817" y="70100"/>
                      </a:lnTo>
                      <a:cubicBezTo>
                        <a:pt x="15588" y="70100"/>
                        <a:pt x="0" y="54512"/>
                        <a:pt x="0" y="35283"/>
                      </a:cubicBezTo>
                      <a:cubicBezTo>
                        <a:pt x="0" y="16054"/>
                        <a:pt x="15588" y="466"/>
                        <a:pt x="34817" y="466"/>
                      </a:cubicBezTo>
                      <a:lnTo>
                        <a:pt x="98715" y="0"/>
                      </a:lnTo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5" name="四角形: 上の 2 つの角を丸める 529">
                  <a:extLst>
                    <a:ext uri="{FF2B5EF4-FFF2-40B4-BE49-F238E27FC236}">
                      <a16:creationId xmlns:a16="http://schemas.microsoft.com/office/drawing/2014/main" id="{AFD9B30D-12FE-4C89-BE2C-9AB836180847}"/>
                    </a:ext>
                  </a:extLst>
                </p:cNvPr>
                <p:cNvSpPr/>
                <p:nvPr/>
              </p:nvSpPr>
              <p:spPr>
                <a:xfrm rot="14211595">
                  <a:off x="7210172" y="2864467"/>
                  <a:ext cx="254536" cy="533640"/>
                </a:xfrm>
                <a:custGeom>
                  <a:avLst/>
                  <a:gdLst>
                    <a:gd name="connsiteX0" fmla="*/ 100259 w 200517"/>
                    <a:gd name="connsiteY0" fmla="*/ 0 h 399430"/>
                    <a:gd name="connsiteX1" fmla="*/ 100259 w 200517"/>
                    <a:gd name="connsiteY1" fmla="*/ 0 h 399430"/>
                    <a:gd name="connsiteX2" fmla="*/ 200518 w 200517"/>
                    <a:gd name="connsiteY2" fmla="*/ 100259 h 399430"/>
                    <a:gd name="connsiteX3" fmla="*/ 200517 w 200517"/>
                    <a:gd name="connsiteY3" fmla="*/ 399430 h 399430"/>
                    <a:gd name="connsiteX4" fmla="*/ 200517 w 200517"/>
                    <a:gd name="connsiteY4" fmla="*/ 399430 h 399430"/>
                    <a:gd name="connsiteX5" fmla="*/ 0 w 200517"/>
                    <a:gd name="connsiteY5" fmla="*/ 399430 h 399430"/>
                    <a:gd name="connsiteX6" fmla="*/ 0 w 200517"/>
                    <a:gd name="connsiteY6" fmla="*/ 399430 h 399430"/>
                    <a:gd name="connsiteX7" fmla="*/ 0 w 200517"/>
                    <a:gd name="connsiteY7" fmla="*/ 100259 h 399430"/>
                    <a:gd name="connsiteX8" fmla="*/ 100259 w 200517"/>
                    <a:gd name="connsiteY8" fmla="*/ 0 h 399430"/>
                    <a:gd name="connsiteX0" fmla="*/ 100259 w 298483"/>
                    <a:gd name="connsiteY0" fmla="*/ 50416 h 449846"/>
                    <a:gd name="connsiteX1" fmla="*/ 100259 w 298483"/>
                    <a:gd name="connsiteY1" fmla="*/ 50416 h 449846"/>
                    <a:gd name="connsiteX2" fmla="*/ 296552 w 298483"/>
                    <a:gd name="connsiteY2" fmla="*/ 2544 h 449846"/>
                    <a:gd name="connsiteX3" fmla="*/ 200518 w 298483"/>
                    <a:gd name="connsiteY3" fmla="*/ 150675 h 449846"/>
                    <a:gd name="connsiteX4" fmla="*/ 200517 w 298483"/>
                    <a:gd name="connsiteY4" fmla="*/ 449846 h 449846"/>
                    <a:gd name="connsiteX5" fmla="*/ 200517 w 298483"/>
                    <a:gd name="connsiteY5" fmla="*/ 449846 h 449846"/>
                    <a:gd name="connsiteX6" fmla="*/ 0 w 298483"/>
                    <a:gd name="connsiteY6" fmla="*/ 449846 h 449846"/>
                    <a:gd name="connsiteX7" fmla="*/ 0 w 298483"/>
                    <a:gd name="connsiteY7" fmla="*/ 449846 h 449846"/>
                    <a:gd name="connsiteX8" fmla="*/ 0 w 298483"/>
                    <a:gd name="connsiteY8" fmla="*/ 150675 h 449846"/>
                    <a:gd name="connsiteX9" fmla="*/ 100259 w 298483"/>
                    <a:gd name="connsiteY9" fmla="*/ 50416 h 449846"/>
                    <a:gd name="connsiteX0" fmla="*/ 296552 w 387992"/>
                    <a:gd name="connsiteY0" fmla="*/ 0 h 447302"/>
                    <a:gd name="connsiteX1" fmla="*/ 200518 w 387992"/>
                    <a:gd name="connsiteY1" fmla="*/ 148131 h 447302"/>
                    <a:gd name="connsiteX2" fmla="*/ 200517 w 387992"/>
                    <a:gd name="connsiteY2" fmla="*/ 447302 h 447302"/>
                    <a:gd name="connsiteX3" fmla="*/ 200517 w 387992"/>
                    <a:gd name="connsiteY3" fmla="*/ 447302 h 447302"/>
                    <a:gd name="connsiteX4" fmla="*/ 0 w 387992"/>
                    <a:gd name="connsiteY4" fmla="*/ 447302 h 447302"/>
                    <a:gd name="connsiteX5" fmla="*/ 0 w 387992"/>
                    <a:gd name="connsiteY5" fmla="*/ 447302 h 447302"/>
                    <a:gd name="connsiteX6" fmla="*/ 0 w 387992"/>
                    <a:gd name="connsiteY6" fmla="*/ 148131 h 447302"/>
                    <a:gd name="connsiteX7" fmla="*/ 100259 w 387992"/>
                    <a:gd name="connsiteY7" fmla="*/ 47872 h 447302"/>
                    <a:gd name="connsiteX8" fmla="*/ 100259 w 387992"/>
                    <a:gd name="connsiteY8" fmla="*/ 47872 h 447302"/>
                    <a:gd name="connsiteX9" fmla="*/ 387992 w 387992"/>
                    <a:gd name="connsiteY9" fmla="*/ 91440 h 447302"/>
                    <a:gd name="connsiteX0" fmla="*/ 296552 w 298483"/>
                    <a:gd name="connsiteY0" fmla="*/ 0 h 447302"/>
                    <a:gd name="connsiteX1" fmla="*/ 200518 w 298483"/>
                    <a:gd name="connsiteY1" fmla="*/ 148131 h 447302"/>
                    <a:gd name="connsiteX2" fmla="*/ 200517 w 298483"/>
                    <a:gd name="connsiteY2" fmla="*/ 447302 h 447302"/>
                    <a:gd name="connsiteX3" fmla="*/ 200517 w 298483"/>
                    <a:gd name="connsiteY3" fmla="*/ 447302 h 447302"/>
                    <a:gd name="connsiteX4" fmla="*/ 0 w 298483"/>
                    <a:gd name="connsiteY4" fmla="*/ 447302 h 447302"/>
                    <a:gd name="connsiteX5" fmla="*/ 0 w 298483"/>
                    <a:gd name="connsiteY5" fmla="*/ 447302 h 447302"/>
                    <a:gd name="connsiteX6" fmla="*/ 0 w 298483"/>
                    <a:gd name="connsiteY6" fmla="*/ 148131 h 447302"/>
                    <a:gd name="connsiteX7" fmla="*/ 100259 w 298483"/>
                    <a:gd name="connsiteY7" fmla="*/ 47872 h 447302"/>
                    <a:gd name="connsiteX8" fmla="*/ 100259 w 298483"/>
                    <a:gd name="connsiteY8" fmla="*/ 47872 h 447302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200517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399430 h 399430"/>
                    <a:gd name="connsiteX5" fmla="*/ 0 w 200518"/>
                    <a:gd name="connsiteY5" fmla="*/ 100259 h 399430"/>
                    <a:gd name="connsiteX6" fmla="*/ 100259 w 200518"/>
                    <a:gd name="connsiteY6" fmla="*/ 0 h 399430"/>
                    <a:gd name="connsiteX7" fmla="*/ 100259 w 200518"/>
                    <a:gd name="connsiteY7" fmla="*/ 0 h 399430"/>
                    <a:gd name="connsiteX0" fmla="*/ 200518 w 204554"/>
                    <a:gd name="connsiteY0" fmla="*/ 100259 h 438268"/>
                    <a:gd name="connsiteX1" fmla="*/ 200517 w 204554"/>
                    <a:gd name="connsiteY1" fmla="*/ 399430 h 438268"/>
                    <a:gd name="connsiteX2" fmla="*/ 204554 w 204554"/>
                    <a:gd name="connsiteY2" fmla="*/ 438268 h 438268"/>
                    <a:gd name="connsiteX3" fmla="*/ 0 w 204554"/>
                    <a:gd name="connsiteY3" fmla="*/ 399430 h 438268"/>
                    <a:gd name="connsiteX4" fmla="*/ 0 w 204554"/>
                    <a:gd name="connsiteY4" fmla="*/ 399430 h 438268"/>
                    <a:gd name="connsiteX5" fmla="*/ 0 w 204554"/>
                    <a:gd name="connsiteY5" fmla="*/ 100259 h 438268"/>
                    <a:gd name="connsiteX6" fmla="*/ 100259 w 204554"/>
                    <a:gd name="connsiteY6" fmla="*/ 0 h 438268"/>
                    <a:gd name="connsiteX7" fmla="*/ 100259 w 204554"/>
                    <a:gd name="connsiteY7" fmla="*/ 0 h 438268"/>
                    <a:gd name="connsiteX0" fmla="*/ 200518 w 200518"/>
                    <a:gd name="connsiteY0" fmla="*/ 100259 h 399430"/>
                    <a:gd name="connsiteX1" fmla="*/ 200517 w 200518"/>
                    <a:gd name="connsiteY1" fmla="*/ 399430 h 399430"/>
                    <a:gd name="connsiteX2" fmla="*/ 0 w 200518"/>
                    <a:gd name="connsiteY2" fmla="*/ 399430 h 399430"/>
                    <a:gd name="connsiteX3" fmla="*/ 0 w 200518"/>
                    <a:gd name="connsiteY3" fmla="*/ 399430 h 399430"/>
                    <a:gd name="connsiteX4" fmla="*/ 0 w 200518"/>
                    <a:gd name="connsiteY4" fmla="*/ 100259 h 399430"/>
                    <a:gd name="connsiteX5" fmla="*/ 100259 w 200518"/>
                    <a:gd name="connsiteY5" fmla="*/ 0 h 399430"/>
                    <a:gd name="connsiteX6" fmla="*/ 100259 w 200518"/>
                    <a:gd name="connsiteY6" fmla="*/ 0 h 399430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399430 h 455205"/>
                    <a:gd name="connsiteX4" fmla="*/ 0 w 200518"/>
                    <a:gd name="connsiteY4" fmla="*/ 100259 h 455205"/>
                    <a:gd name="connsiteX5" fmla="*/ 100259 w 200518"/>
                    <a:gd name="connsiteY5" fmla="*/ 0 h 455205"/>
                    <a:gd name="connsiteX6" fmla="*/ 100259 w 200518"/>
                    <a:gd name="connsiteY6" fmla="*/ 0 h 455205"/>
                    <a:gd name="connsiteX0" fmla="*/ 208016 w 208016"/>
                    <a:gd name="connsiteY0" fmla="*/ 100259 h 455205"/>
                    <a:gd name="connsiteX1" fmla="*/ 207986 w 208016"/>
                    <a:gd name="connsiteY1" fmla="*/ 455205 h 455205"/>
                    <a:gd name="connsiteX2" fmla="*/ 7498 w 208016"/>
                    <a:gd name="connsiteY2" fmla="*/ 399430 h 455205"/>
                    <a:gd name="connsiteX3" fmla="*/ 0 w 208016"/>
                    <a:gd name="connsiteY3" fmla="*/ 436118 h 455205"/>
                    <a:gd name="connsiteX4" fmla="*/ 7498 w 208016"/>
                    <a:gd name="connsiteY4" fmla="*/ 100259 h 455205"/>
                    <a:gd name="connsiteX5" fmla="*/ 107757 w 208016"/>
                    <a:gd name="connsiteY5" fmla="*/ 0 h 455205"/>
                    <a:gd name="connsiteX6" fmla="*/ 107757 w 208016"/>
                    <a:gd name="connsiteY6" fmla="*/ 0 h 455205"/>
                    <a:gd name="connsiteX0" fmla="*/ 200518 w 200518"/>
                    <a:gd name="connsiteY0" fmla="*/ 100259 h 455205"/>
                    <a:gd name="connsiteX1" fmla="*/ 200488 w 200518"/>
                    <a:gd name="connsiteY1" fmla="*/ 455205 h 455205"/>
                    <a:gd name="connsiteX2" fmla="*/ 0 w 200518"/>
                    <a:gd name="connsiteY2" fmla="*/ 399430 h 455205"/>
                    <a:gd name="connsiteX3" fmla="*/ 0 w 200518"/>
                    <a:gd name="connsiteY3" fmla="*/ 100259 h 455205"/>
                    <a:gd name="connsiteX4" fmla="*/ 100259 w 200518"/>
                    <a:gd name="connsiteY4" fmla="*/ 0 h 455205"/>
                    <a:gd name="connsiteX5" fmla="*/ 100259 w 200518"/>
                    <a:gd name="connsiteY5" fmla="*/ 0 h 455205"/>
                    <a:gd name="connsiteX0" fmla="*/ 214623 w 214623"/>
                    <a:gd name="connsiteY0" fmla="*/ 100259 h 455205"/>
                    <a:gd name="connsiteX1" fmla="*/ 214593 w 214623"/>
                    <a:gd name="connsiteY1" fmla="*/ 455205 h 455205"/>
                    <a:gd name="connsiteX2" fmla="*/ 0 w 214623"/>
                    <a:gd name="connsiteY2" fmla="*/ 441811 h 455205"/>
                    <a:gd name="connsiteX3" fmla="*/ 14105 w 214623"/>
                    <a:gd name="connsiteY3" fmla="*/ 100259 h 455205"/>
                    <a:gd name="connsiteX4" fmla="*/ 114364 w 214623"/>
                    <a:gd name="connsiteY4" fmla="*/ 0 h 455205"/>
                    <a:gd name="connsiteX5" fmla="*/ 114364 w 214623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  <a:gd name="connsiteX0" fmla="*/ 233520 w 233520"/>
                    <a:gd name="connsiteY0" fmla="*/ 169950 h 455205"/>
                    <a:gd name="connsiteX1" fmla="*/ 214593 w 233520"/>
                    <a:gd name="connsiteY1" fmla="*/ 455205 h 455205"/>
                    <a:gd name="connsiteX2" fmla="*/ 0 w 233520"/>
                    <a:gd name="connsiteY2" fmla="*/ 441811 h 455205"/>
                    <a:gd name="connsiteX3" fmla="*/ 14105 w 233520"/>
                    <a:gd name="connsiteY3" fmla="*/ 100259 h 455205"/>
                    <a:gd name="connsiteX4" fmla="*/ 114364 w 233520"/>
                    <a:gd name="connsiteY4" fmla="*/ 0 h 455205"/>
                    <a:gd name="connsiteX5" fmla="*/ 114364 w 233520"/>
                    <a:gd name="connsiteY5" fmla="*/ 0 h 4552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33520" h="455205">
                      <a:moveTo>
                        <a:pt x="233520" y="169950"/>
                      </a:moveTo>
                      <a:lnTo>
                        <a:pt x="214593" y="455205"/>
                      </a:lnTo>
                      <a:lnTo>
                        <a:pt x="0" y="441811"/>
                      </a:lnTo>
                      <a:lnTo>
                        <a:pt x="14105" y="100259"/>
                      </a:lnTo>
                      <a:cubicBezTo>
                        <a:pt x="14105" y="44887"/>
                        <a:pt x="58992" y="0"/>
                        <a:pt x="114364" y="0"/>
                      </a:cubicBezTo>
                      <a:lnTo>
                        <a:pt x="114364" y="0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36" name="グループ化 635">
                  <a:extLst>
                    <a:ext uri="{FF2B5EF4-FFF2-40B4-BE49-F238E27FC236}">
                      <a16:creationId xmlns:a16="http://schemas.microsoft.com/office/drawing/2014/main" id="{AF6106F0-735A-4F1F-9269-2B1C35F3F5F5}"/>
                    </a:ext>
                  </a:extLst>
                </p:cNvPr>
                <p:cNvGrpSpPr/>
                <p:nvPr/>
              </p:nvGrpSpPr>
              <p:grpSpPr>
                <a:xfrm rot="253437">
                  <a:off x="7334399" y="2626875"/>
                  <a:ext cx="536347" cy="485664"/>
                  <a:chOff x="7284540" y="2638033"/>
                  <a:chExt cx="536347" cy="485664"/>
                </a:xfrm>
              </p:grpSpPr>
              <p:sp>
                <p:nvSpPr>
                  <p:cNvPr id="637" name="フリーフォーム: 図形 636">
                    <a:extLst>
                      <a:ext uri="{FF2B5EF4-FFF2-40B4-BE49-F238E27FC236}">
                        <a16:creationId xmlns:a16="http://schemas.microsoft.com/office/drawing/2014/main" id="{0554B45E-C96A-4320-A0E0-F8CEEB347814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623309" y="2770975"/>
                    <a:ext cx="303489" cy="37606"/>
                  </a:xfrm>
                  <a:custGeom>
                    <a:avLst/>
                    <a:gdLst>
                      <a:gd name="connsiteX0" fmla="*/ 50813 w 629558"/>
                      <a:gd name="connsiteY0" fmla="*/ 0 h 78009"/>
                      <a:gd name="connsiteX1" fmla="*/ 578745 w 629558"/>
                      <a:gd name="connsiteY1" fmla="*/ 0 h 78009"/>
                      <a:gd name="connsiteX2" fmla="*/ 629558 w 629558"/>
                      <a:gd name="connsiteY2" fmla="*/ 50813 h 78009"/>
                      <a:gd name="connsiteX3" fmla="*/ 629558 w 629558"/>
                      <a:gd name="connsiteY3" fmla="*/ 78009 h 78009"/>
                      <a:gd name="connsiteX4" fmla="*/ 0 w 629558"/>
                      <a:gd name="connsiteY4" fmla="*/ 78009 h 78009"/>
                      <a:gd name="connsiteX5" fmla="*/ 0 w 629558"/>
                      <a:gd name="connsiteY5" fmla="*/ 50813 h 78009"/>
                      <a:gd name="connsiteX6" fmla="*/ 50813 w 629558"/>
                      <a:gd name="connsiteY6" fmla="*/ 0 h 780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29558" h="78009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78009"/>
                        </a:lnTo>
                        <a:lnTo>
                          <a:pt x="0" y="78009"/>
                        </a:ln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638" name="フリーフォーム: 図形 637">
                    <a:extLst>
                      <a:ext uri="{FF2B5EF4-FFF2-40B4-BE49-F238E27FC236}">
                        <a16:creationId xmlns:a16="http://schemas.microsoft.com/office/drawing/2014/main" id="{A720ACC1-E799-4ED1-A869-D7FDFB6CDDE4}"/>
                      </a:ext>
                    </a:extLst>
                  </p:cNvPr>
                  <p:cNvSpPr/>
                  <p:nvPr/>
                </p:nvSpPr>
                <p:spPr>
                  <a:xfrm rot="3278706">
                    <a:off x="7400969" y="2681285"/>
                    <a:ext cx="303489" cy="536347"/>
                  </a:xfrm>
                  <a:custGeom>
                    <a:avLst/>
                    <a:gdLst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207317 w 629558"/>
                      <a:gd name="connsiteY11" fmla="*/ 304874 h 1112600"/>
                      <a:gd name="connsiteX12" fmla="*/ 152437 w 629558"/>
                      <a:gd name="connsiteY12" fmla="*/ 304874 h 1112600"/>
                      <a:gd name="connsiteX13" fmla="*/ 0 w 629558"/>
                      <a:gd name="connsiteY13" fmla="*/ 152437 h 1112600"/>
                      <a:gd name="connsiteX14" fmla="*/ 0 w 629558"/>
                      <a:gd name="connsiteY14" fmla="*/ 50813 h 1112600"/>
                      <a:gd name="connsiteX15" fmla="*/ 50813 w 629558"/>
                      <a:gd name="connsiteY15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2241 w 629558"/>
                      <a:gd name="connsiteY5" fmla="*/ 304874 h 1112600"/>
                      <a:gd name="connsiteX6" fmla="*/ 429534 w 629558"/>
                      <a:gd name="connsiteY6" fmla="*/ 322482 h 1112600"/>
                      <a:gd name="connsiteX7" fmla="*/ 429534 w 629558"/>
                      <a:gd name="connsiteY7" fmla="*/ 997845 h 1112600"/>
                      <a:gd name="connsiteX8" fmla="*/ 314779 w 629558"/>
                      <a:gd name="connsiteY8" fmla="*/ 1112600 h 1112600"/>
                      <a:gd name="connsiteX9" fmla="*/ 200024 w 629558"/>
                      <a:gd name="connsiteY9" fmla="*/ 997845 h 1112600"/>
                      <a:gd name="connsiteX10" fmla="*/ 200024 w 629558"/>
                      <a:gd name="connsiteY10" fmla="*/ 322482 h 1112600"/>
                      <a:gd name="connsiteX11" fmla="*/ 152437 w 629558"/>
                      <a:gd name="connsiteY11" fmla="*/ 304874 h 1112600"/>
                      <a:gd name="connsiteX12" fmla="*/ 0 w 629558"/>
                      <a:gd name="connsiteY12" fmla="*/ 152437 h 1112600"/>
                      <a:gd name="connsiteX13" fmla="*/ 0 w 629558"/>
                      <a:gd name="connsiteY13" fmla="*/ 50813 h 1112600"/>
                      <a:gd name="connsiteX14" fmla="*/ 50813 w 629558"/>
                      <a:gd name="connsiteY14" fmla="*/ 0 h 1112600"/>
                      <a:gd name="connsiteX0" fmla="*/ 50813 w 629558"/>
                      <a:gd name="connsiteY0" fmla="*/ 0 h 1112600"/>
                      <a:gd name="connsiteX1" fmla="*/ 578745 w 629558"/>
                      <a:gd name="connsiteY1" fmla="*/ 0 h 1112600"/>
                      <a:gd name="connsiteX2" fmla="*/ 629558 w 629558"/>
                      <a:gd name="connsiteY2" fmla="*/ 50813 h 1112600"/>
                      <a:gd name="connsiteX3" fmla="*/ 629558 w 629558"/>
                      <a:gd name="connsiteY3" fmla="*/ 152437 h 1112600"/>
                      <a:gd name="connsiteX4" fmla="*/ 477121 w 629558"/>
                      <a:gd name="connsiteY4" fmla="*/ 304874 h 1112600"/>
                      <a:gd name="connsiteX5" fmla="*/ 429534 w 629558"/>
                      <a:gd name="connsiteY5" fmla="*/ 322482 h 1112600"/>
                      <a:gd name="connsiteX6" fmla="*/ 429534 w 629558"/>
                      <a:gd name="connsiteY6" fmla="*/ 997845 h 1112600"/>
                      <a:gd name="connsiteX7" fmla="*/ 314779 w 629558"/>
                      <a:gd name="connsiteY7" fmla="*/ 1112600 h 1112600"/>
                      <a:gd name="connsiteX8" fmla="*/ 200024 w 629558"/>
                      <a:gd name="connsiteY8" fmla="*/ 997845 h 1112600"/>
                      <a:gd name="connsiteX9" fmla="*/ 200024 w 629558"/>
                      <a:gd name="connsiteY9" fmla="*/ 322482 h 1112600"/>
                      <a:gd name="connsiteX10" fmla="*/ 152437 w 629558"/>
                      <a:gd name="connsiteY10" fmla="*/ 304874 h 1112600"/>
                      <a:gd name="connsiteX11" fmla="*/ 0 w 629558"/>
                      <a:gd name="connsiteY11" fmla="*/ 152437 h 1112600"/>
                      <a:gd name="connsiteX12" fmla="*/ 0 w 629558"/>
                      <a:gd name="connsiteY12" fmla="*/ 50813 h 1112600"/>
                      <a:gd name="connsiteX13" fmla="*/ 50813 w 629558"/>
                      <a:gd name="connsiteY13" fmla="*/ 0 h 11126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629558" h="1112600">
                        <a:moveTo>
                          <a:pt x="50813" y="0"/>
                        </a:moveTo>
                        <a:lnTo>
                          <a:pt x="578745" y="0"/>
                        </a:lnTo>
                        <a:cubicBezTo>
                          <a:pt x="606808" y="0"/>
                          <a:pt x="629558" y="22750"/>
                          <a:pt x="629558" y="50813"/>
                        </a:cubicBezTo>
                        <a:lnTo>
                          <a:pt x="629558" y="152437"/>
                        </a:lnTo>
                        <a:cubicBezTo>
                          <a:pt x="629558" y="236626"/>
                          <a:pt x="561310" y="304874"/>
                          <a:pt x="477121" y="304874"/>
                        </a:cubicBezTo>
                        <a:lnTo>
                          <a:pt x="429534" y="322482"/>
                        </a:lnTo>
                        <a:lnTo>
                          <a:pt x="429534" y="997845"/>
                        </a:lnTo>
                        <a:cubicBezTo>
                          <a:pt x="429534" y="1061222"/>
                          <a:pt x="378156" y="1112600"/>
                          <a:pt x="314779" y="1112600"/>
                        </a:cubicBezTo>
                        <a:cubicBezTo>
                          <a:pt x="251402" y="1112600"/>
                          <a:pt x="200024" y="1061222"/>
                          <a:pt x="200024" y="997845"/>
                        </a:cubicBezTo>
                        <a:lnTo>
                          <a:pt x="200024" y="322482"/>
                        </a:lnTo>
                        <a:lnTo>
                          <a:pt x="152437" y="304874"/>
                        </a:lnTo>
                        <a:cubicBezTo>
                          <a:pt x="68248" y="304874"/>
                          <a:pt x="0" y="236626"/>
                          <a:pt x="0" y="152437"/>
                        </a:cubicBezTo>
                        <a:lnTo>
                          <a:pt x="0" y="50813"/>
                        </a:lnTo>
                        <a:cubicBezTo>
                          <a:pt x="0" y="22750"/>
                          <a:pt x="22750" y="0"/>
                          <a:pt x="50813" y="0"/>
                        </a:cubicBezTo>
                        <a:close/>
                      </a:path>
                    </a:pathLst>
                  </a:custGeom>
                  <a:solidFill>
                    <a:srgbClr val="FFFFCC"/>
                  </a:soli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9" name="フリーフォーム: 図形 638">
                    <a:extLst>
                      <a:ext uri="{FF2B5EF4-FFF2-40B4-BE49-F238E27FC236}">
                        <a16:creationId xmlns:a16="http://schemas.microsoft.com/office/drawing/2014/main" id="{6D4809D2-A2F0-41AB-8E2A-44DE859E146A}"/>
                      </a:ext>
                    </a:extLst>
                  </p:cNvPr>
                  <p:cNvSpPr/>
                  <p:nvPr/>
                </p:nvSpPr>
                <p:spPr>
                  <a:xfrm rot="900000">
                    <a:off x="7435216" y="2861887"/>
                    <a:ext cx="262880" cy="261810"/>
                  </a:xfrm>
                  <a:custGeom>
                    <a:avLst/>
                    <a:gdLst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372385 w 805317"/>
                      <a:gd name="connsiteY3" fmla="*/ 0 h 802037"/>
                      <a:gd name="connsiteX4" fmla="*/ 700786 w 805317"/>
                      <a:gd name="connsiteY4" fmla="*/ 0 h 802037"/>
                      <a:gd name="connsiteX5" fmla="*/ 805317 w 805317"/>
                      <a:gd name="connsiteY5" fmla="*/ 104531 h 802037"/>
                      <a:gd name="connsiteX6" fmla="*/ 805316 w 805317"/>
                      <a:gd name="connsiteY6" fmla="*/ 104531 h 802037"/>
                      <a:gd name="connsiteX7" fmla="*/ 741473 w 805317"/>
                      <a:gd name="connsiteY7" fmla="*/ 200847 h 802037"/>
                      <a:gd name="connsiteX8" fmla="*/ 730490 w 805317"/>
                      <a:gd name="connsiteY8" fmla="*/ 203065 h 802037"/>
                      <a:gd name="connsiteX9" fmla="*/ 738828 w 805317"/>
                      <a:gd name="connsiteY9" fmla="*/ 204748 h 802037"/>
                      <a:gd name="connsiteX10" fmla="*/ 802671 w 805317"/>
                      <a:gd name="connsiteY10" fmla="*/ 301065 h 802037"/>
                      <a:gd name="connsiteX11" fmla="*/ 802670 w 805317"/>
                      <a:gd name="connsiteY11" fmla="*/ 301064 h 802037"/>
                      <a:gd name="connsiteX12" fmla="*/ 738827 w 805317"/>
                      <a:gd name="connsiteY12" fmla="*/ 397381 h 802037"/>
                      <a:gd name="connsiteX13" fmla="*/ 718897 w 805317"/>
                      <a:gd name="connsiteY13" fmla="*/ 401404 h 802037"/>
                      <a:gd name="connsiteX14" fmla="*/ 729401 w 805317"/>
                      <a:gd name="connsiteY14" fmla="*/ 403525 h 802037"/>
                      <a:gd name="connsiteX15" fmla="*/ 793244 w 805317"/>
                      <a:gd name="connsiteY15" fmla="*/ 499842 h 802037"/>
                      <a:gd name="connsiteX16" fmla="*/ 793243 w 805317"/>
                      <a:gd name="connsiteY16" fmla="*/ 499841 h 802037"/>
                      <a:gd name="connsiteX17" fmla="*/ 729400 w 805317"/>
                      <a:gd name="connsiteY17" fmla="*/ 596158 h 802037"/>
                      <a:gd name="connsiteX18" fmla="*/ 711705 w 805317"/>
                      <a:gd name="connsiteY18" fmla="*/ 599730 h 802037"/>
                      <a:gd name="connsiteX19" fmla="*/ 716963 w 805317"/>
                      <a:gd name="connsiteY19" fmla="*/ 600792 h 802037"/>
                      <a:gd name="connsiteX20" fmla="*/ 780806 w 805317"/>
                      <a:gd name="connsiteY20" fmla="*/ 697108 h 802037"/>
                      <a:gd name="connsiteX21" fmla="*/ 780805 w 805317"/>
                      <a:gd name="connsiteY21" fmla="*/ 697108 h 802037"/>
                      <a:gd name="connsiteX22" fmla="*/ 676274 w 805317"/>
                      <a:gd name="connsiteY22" fmla="*/ 801639 h 802037"/>
                      <a:gd name="connsiteX23" fmla="*/ 410797 w 805317"/>
                      <a:gd name="connsiteY23" fmla="*/ 801638 h 802037"/>
                      <a:gd name="connsiteX24" fmla="*/ 406839 w 805317"/>
                      <a:gd name="connsiteY24" fmla="*/ 802037 h 802037"/>
                      <a:gd name="connsiteX25" fmla="*/ 298829 w 805317"/>
                      <a:gd name="connsiteY25" fmla="*/ 802037 h 802037"/>
                      <a:gd name="connsiteX26" fmla="*/ 0 w 805317"/>
                      <a:gd name="connsiteY26" fmla="*/ 503208 h 802037"/>
                      <a:gd name="connsiteX27" fmla="*/ 0 w 805317"/>
                      <a:gd name="connsiteY27" fmla="*/ 299923 h 802037"/>
                      <a:gd name="connsiteX28" fmla="*/ 182511 w 805317"/>
                      <a:gd name="connsiteY28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366965 w 805317"/>
                      <a:gd name="connsiteY2" fmla="*/ 1094 h 802037"/>
                      <a:gd name="connsiteX3" fmla="*/ 700786 w 805317"/>
                      <a:gd name="connsiteY3" fmla="*/ 0 h 802037"/>
                      <a:gd name="connsiteX4" fmla="*/ 805317 w 805317"/>
                      <a:gd name="connsiteY4" fmla="*/ 104531 h 802037"/>
                      <a:gd name="connsiteX5" fmla="*/ 805316 w 805317"/>
                      <a:gd name="connsiteY5" fmla="*/ 104531 h 802037"/>
                      <a:gd name="connsiteX6" fmla="*/ 741473 w 805317"/>
                      <a:gd name="connsiteY6" fmla="*/ 200847 h 802037"/>
                      <a:gd name="connsiteX7" fmla="*/ 730490 w 805317"/>
                      <a:gd name="connsiteY7" fmla="*/ 203065 h 802037"/>
                      <a:gd name="connsiteX8" fmla="*/ 738828 w 805317"/>
                      <a:gd name="connsiteY8" fmla="*/ 204748 h 802037"/>
                      <a:gd name="connsiteX9" fmla="*/ 802671 w 805317"/>
                      <a:gd name="connsiteY9" fmla="*/ 301065 h 802037"/>
                      <a:gd name="connsiteX10" fmla="*/ 802670 w 805317"/>
                      <a:gd name="connsiteY10" fmla="*/ 301064 h 802037"/>
                      <a:gd name="connsiteX11" fmla="*/ 738827 w 805317"/>
                      <a:gd name="connsiteY11" fmla="*/ 397381 h 802037"/>
                      <a:gd name="connsiteX12" fmla="*/ 718897 w 805317"/>
                      <a:gd name="connsiteY12" fmla="*/ 401404 h 802037"/>
                      <a:gd name="connsiteX13" fmla="*/ 729401 w 805317"/>
                      <a:gd name="connsiteY13" fmla="*/ 403525 h 802037"/>
                      <a:gd name="connsiteX14" fmla="*/ 793244 w 805317"/>
                      <a:gd name="connsiteY14" fmla="*/ 499842 h 802037"/>
                      <a:gd name="connsiteX15" fmla="*/ 793243 w 805317"/>
                      <a:gd name="connsiteY15" fmla="*/ 499841 h 802037"/>
                      <a:gd name="connsiteX16" fmla="*/ 729400 w 805317"/>
                      <a:gd name="connsiteY16" fmla="*/ 596158 h 802037"/>
                      <a:gd name="connsiteX17" fmla="*/ 711705 w 805317"/>
                      <a:gd name="connsiteY17" fmla="*/ 599730 h 802037"/>
                      <a:gd name="connsiteX18" fmla="*/ 716963 w 805317"/>
                      <a:gd name="connsiteY18" fmla="*/ 600792 h 802037"/>
                      <a:gd name="connsiteX19" fmla="*/ 780806 w 805317"/>
                      <a:gd name="connsiteY19" fmla="*/ 697108 h 802037"/>
                      <a:gd name="connsiteX20" fmla="*/ 780805 w 805317"/>
                      <a:gd name="connsiteY20" fmla="*/ 697108 h 802037"/>
                      <a:gd name="connsiteX21" fmla="*/ 676274 w 805317"/>
                      <a:gd name="connsiteY21" fmla="*/ 801639 h 802037"/>
                      <a:gd name="connsiteX22" fmla="*/ 410797 w 805317"/>
                      <a:gd name="connsiteY22" fmla="*/ 801638 h 802037"/>
                      <a:gd name="connsiteX23" fmla="*/ 406839 w 805317"/>
                      <a:gd name="connsiteY23" fmla="*/ 802037 h 802037"/>
                      <a:gd name="connsiteX24" fmla="*/ 298829 w 805317"/>
                      <a:gd name="connsiteY24" fmla="*/ 802037 h 802037"/>
                      <a:gd name="connsiteX25" fmla="*/ 0 w 805317"/>
                      <a:gd name="connsiteY25" fmla="*/ 503208 h 802037"/>
                      <a:gd name="connsiteX26" fmla="*/ 0 w 805317"/>
                      <a:gd name="connsiteY26" fmla="*/ 299923 h 802037"/>
                      <a:gd name="connsiteX27" fmla="*/ 182511 w 805317"/>
                      <a:gd name="connsiteY27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406839 w 805317"/>
                      <a:gd name="connsiteY22" fmla="*/ 802037 h 802037"/>
                      <a:gd name="connsiteX23" fmla="*/ 298829 w 805317"/>
                      <a:gd name="connsiteY23" fmla="*/ 802037 h 802037"/>
                      <a:gd name="connsiteX24" fmla="*/ 0 w 805317"/>
                      <a:gd name="connsiteY24" fmla="*/ 503208 h 802037"/>
                      <a:gd name="connsiteX25" fmla="*/ 0 w 805317"/>
                      <a:gd name="connsiteY25" fmla="*/ 299923 h 802037"/>
                      <a:gd name="connsiteX26" fmla="*/ 182511 w 805317"/>
                      <a:gd name="connsiteY26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410797 w 805317"/>
                      <a:gd name="connsiteY21" fmla="*/ 801638 h 802037"/>
                      <a:gd name="connsiteX22" fmla="*/ 298829 w 805317"/>
                      <a:gd name="connsiteY22" fmla="*/ 802037 h 802037"/>
                      <a:gd name="connsiteX23" fmla="*/ 0 w 805317"/>
                      <a:gd name="connsiteY23" fmla="*/ 503208 h 802037"/>
                      <a:gd name="connsiteX24" fmla="*/ 0 w 805317"/>
                      <a:gd name="connsiteY24" fmla="*/ 299923 h 802037"/>
                      <a:gd name="connsiteX25" fmla="*/ 182511 w 805317"/>
                      <a:gd name="connsiteY25" fmla="*/ 24578 h 802037"/>
                      <a:gd name="connsiteX0" fmla="*/ 182511 w 805317"/>
                      <a:gd name="connsiteY0" fmla="*/ 24578 h 802037"/>
                      <a:gd name="connsiteX1" fmla="*/ 298829 w 805317"/>
                      <a:gd name="connsiteY1" fmla="*/ 1094 h 802037"/>
                      <a:gd name="connsiteX2" fmla="*/ 700786 w 805317"/>
                      <a:gd name="connsiteY2" fmla="*/ 0 h 802037"/>
                      <a:gd name="connsiteX3" fmla="*/ 805317 w 805317"/>
                      <a:gd name="connsiteY3" fmla="*/ 104531 h 802037"/>
                      <a:gd name="connsiteX4" fmla="*/ 805316 w 805317"/>
                      <a:gd name="connsiteY4" fmla="*/ 104531 h 802037"/>
                      <a:gd name="connsiteX5" fmla="*/ 741473 w 805317"/>
                      <a:gd name="connsiteY5" fmla="*/ 200847 h 802037"/>
                      <a:gd name="connsiteX6" fmla="*/ 730490 w 805317"/>
                      <a:gd name="connsiteY6" fmla="*/ 203065 h 802037"/>
                      <a:gd name="connsiteX7" fmla="*/ 738828 w 805317"/>
                      <a:gd name="connsiteY7" fmla="*/ 204748 h 802037"/>
                      <a:gd name="connsiteX8" fmla="*/ 802671 w 805317"/>
                      <a:gd name="connsiteY8" fmla="*/ 301065 h 802037"/>
                      <a:gd name="connsiteX9" fmla="*/ 802670 w 805317"/>
                      <a:gd name="connsiteY9" fmla="*/ 301064 h 802037"/>
                      <a:gd name="connsiteX10" fmla="*/ 738827 w 805317"/>
                      <a:gd name="connsiteY10" fmla="*/ 397381 h 802037"/>
                      <a:gd name="connsiteX11" fmla="*/ 718897 w 805317"/>
                      <a:gd name="connsiteY11" fmla="*/ 401404 h 802037"/>
                      <a:gd name="connsiteX12" fmla="*/ 729401 w 805317"/>
                      <a:gd name="connsiteY12" fmla="*/ 403525 h 802037"/>
                      <a:gd name="connsiteX13" fmla="*/ 793244 w 805317"/>
                      <a:gd name="connsiteY13" fmla="*/ 499842 h 802037"/>
                      <a:gd name="connsiteX14" fmla="*/ 793243 w 805317"/>
                      <a:gd name="connsiteY14" fmla="*/ 499841 h 802037"/>
                      <a:gd name="connsiteX15" fmla="*/ 729400 w 805317"/>
                      <a:gd name="connsiteY15" fmla="*/ 596158 h 802037"/>
                      <a:gd name="connsiteX16" fmla="*/ 711705 w 805317"/>
                      <a:gd name="connsiteY16" fmla="*/ 599730 h 802037"/>
                      <a:gd name="connsiteX17" fmla="*/ 716963 w 805317"/>
                      <a:gd name="connsiteY17" fmla="*/ 600792 h 802037"/>
                      <a:gd name="connsiteX18" fmla="*/ 780806 w 805317"/>
                      <a:gd name="connsiteY18" fmla="*/ 697108 h 802037"/>
                      <a:gd name="connsiteX19" fmla="*/ 780805 w 805317"/>
                      <a:gd name="connsiteY19" fmla="*/ 697108 h 802037"/>
                      <a:gd name="connsiteX20" fmla="*/ 676274 w 805317"/>
                      <a:gd name="connsiteY20" fmla="*/ 801639 h 802037"/>
                      <a:gd name="connsiteX21" fmla="*/ 298829 w 805317"/>
                      <a:gd name="connsiteY21" fmla="*/ 802037 h 802037"/>
                      <a:gd name="connsiteX22" fmla="*/ 0 w 805317"/>
                      <a:gd name="connsiteY22" fmla="*/ 503208 h 802037"/>
                      <a:gd name="connsiteX23" fmla="*/ 0 w 805317"/>
                      <a:gd name="connsiteY23" fmla="*/ 299923 h 802037"/>
                      <a:gd name="connsiteX24" fmla="*/ 182511 w 805317"/>
                      <a:gd name="connsiteY24" fmla="*/ 24578 h 8020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805317" h="802037">
                        <a:moveTo>
                          <a:pt x="182511" y="24578"/>
                        </a:moveTo>
                        <a:cubicBezTo>
                          <a:pt x="218263" y="9456"/>
                          <a:pt x="257569" y="1094"/>
                          <a:pt x="298829" y="1094"/>
                        </a:cubicBezTo>
                        <a:lnTo>
                          <a:pt x="700786" y="0"/>
                        </a:lnTo>
                        <a:cubicBezTo>
                          <a:pt x="758517" y="0"/>
                          <a:pt x="805317" y="46800"/>
                          <a:pt x="805317" y="104531"/>
                        </a:cubicBezTo>
                        <a:lnTo>
                          <a:pt x="805316" y="104531"/>
                        </a:lnTo>
                        <a:cubicBezTo>
                          <a:pt x="805316" y="147829"/>
                          <a:pt x="778991" y="184979"/>
                          <a:pt x="741473" y="200847"/>
                        </a:cubicBezTo>
                        <a:lnTo>
                          <a:pt x="730490" y="203065"/>
                        </a:lnTo>
                        <a:lnTo>
                          <a:pt x="738828" y="204748"/>
                        </a:lnTo>
                        <a:cubicBezTo>
                          <a:pt x="776346" y="220617"/>
                          <a:pt x="802671" y="257766"/>
                          <a:pt x="802671" y="301065"/>
                        </a:cubicBezTo>
                        <a:lnTo>
                          <a:pt x="802670" y="301064"/>
                        </a:lnTo>
                        <a:cubicBezTo>
                          <a:pt x="802670" y="344363"/>
                          <a:pt x="776345" y="381512"/>
                          <a:pt x="738827" y="397381"/>
                        </a:cubicBezTo>
                        <a:lnTo>
                          <a:pt x="718897" y="401404"/>
                        </a:lnTo>
                        <a:lnTo>
                          <a:pt x="729401" y="403525"/>
                        </a:lnTo>
                        <a:cubicBezTo>
                          <a:pt x="766919" y="419394"/>
                          <a:pt x="793244" y="456543"/>
                          <a:pt x="793244" y="499842"/>
                        </a:cubicBezTo>
                        <a:lnTo>
                          <a:pt x="793243" y="499841"/>
                        </a:lnTo>
                        <a:cubicBezTo>
                          <a:pt x="793243" y="543140"/>
                          <a:pt x="766918" y="580289"/>
                          <a:pt x="729400" y="596158"/>
                        </a:cubicBezTo>
                        <a:lnTo>
                          <a:pt x="711705" y="599730"/>
                        </a:lnTo>
                        <a:lnTo>
                          <a:pt x="716963" y="600792"/>
                        </a:lnTo>
                        <a:cubicBezTo>
                          <a:pt x="754481" y="616660"/>
                          <a:pt x="780806" y="653810"/>
                          <a:pt x="780806" y="697108"/>
                        </a:cubicBezTo>
                        <a:lnTo>
                          <a:pt x="780805" y="697108"/>
                        </a:lnTo>
                        <a:cubicBezTo>
                          <a:pt x="780805" y="754839"/>
                          <a:pt x="734005" y="801639"/>
                          <a:pt x="676274" y="801639"/>
                        </a:cubicBezTo>
                        <a:lnTo>
                          <a:pt x="298829" y="802037"/>
                        </a:lnTo>
                        <a:cubicBezTo>
                          <a:pt x="133790" y="802037"/>
                          <a:pt x="0" y="668247"/>
                          <a:pt x="0" y="503208"/>
                        </a:cubicBezTo>
                        <a:lnTo>
                          <a:pt x="0" y="299923"/>
                        </a:lnTo>
                        <a:cubicBezTo>
                          <a:pt x="0" y="176144"/>
                          <a:pt x="75257" y="69942"/>
                          <a:pt x="182511" y="24578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623" name="グループ化 622">
                <a:extLst>
                  <a:ext uri="{FF2B5EF4-FFF2-40B4-BE49-F238E27FC236}">
                    <a16:creationId xmlns:a16="http://schemas.microsoft.com/office/drawing/2014/main" id="{EAFDCEA5-748D-4C7E-974E-085A71CE8E77}"/>
                  </a:ext>
                </a:extLst>
              </p:cNvPr>
              <p:cNvGrpSpPr/>
              <p:nvPr/>
            </p:nvGrpSpPr>
            <p:grpSpPr>
              <a:xfrm>
                <a:off x="7379433" y="3504160"/>
                <a:ext cx="1124296" cy="390005"/>
                <a:chOff x="1562021" y="3512395"/>
                <a:chExt cx="916860" cy="390005"/>
              </a:xfrm>
            </p:grpSpPr>
            <p:sp>
              <p:nvSpPr>
                <p:cNvPr id="624" name="台形 28">
                  <a:extLst>
                    <a:ext uri="{FF2B5EF4-FFF2-40B4-BE49-F238E27FC236}">
                      <a16:creationId xmlns:a16="http://schemas.microsoft.com/office/drawing/2014/main" id="{A4C302B3-F3F6-419B-B13C-4412C413A289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5" name="四角形: 角を丸くする 624">
                  <a:extLst>
                    <a:ext uri="{FF2B5EF4-FFF2-40B4-BE49-F238E27FC236}">
                      <a16:creationId xmlns:a16="http://schemas.microsoft.com/office/drawing/2014/main" id="{712599A9-9F6C-437E-A30E-3B09AC398C89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26" name="四角形: 角を丸くする 625">
                  <a:extLst>
                    <a:ext uri="{FF2B5EF4-FFF2-40B4-BE49-F238E27FC236}">
                      <a16:creationId xmlns:a16="http://schemas.microsoft.com/office/drawing/2014/main" id="{04A1FE6C-8515-4AC2-AC41-2F55E670C469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60" name="グループ化 759">
              <a:extLst>
                <a:ext uri="{FF2B5EF4-FFF2-40B4-BE49-F238E27FC236}">
                  <a16:creationId xmlns:a16="http://schemas.microsoft.com/office/drawing/2014/main" id="{073954F5-8488-48C2-9CD2-398C791651C7}"/>
                </a:ext>
              </a:extLst>
            </p:cNvPr>
            <p:cNvGrpSpPr/>
            <p:nvPr/>
          </p:nvGrpSpPr>
          <p:grpSpPr>
            <a:xfrm>
              <a:off x="6552883" y="1890095"/>
              <a:ext cx="2691442" cy="1637420"/>
              <a:chOff x="-2234242" y="4809709"/>
              <a:chExt cx="2691442" cy="1637420"/>
            </a:xfrm>
          </p:grpSpPr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0071BC01-50DE-45A9-BA72-A55FA1E02BF8}"/>
                  </a:ext>
                </a:extLst>
              </p:cNvPr>
              <p:cNvSpPr/>
              <p:nvPr/>
            </p:nvSpPr>
            <p:spPr>
              <a:xfrm>
                <a:off x="-582712" y="5015977"/>
                <a:ext cx="608924" cy="611498"/>
              </a:xfrm>
              <a:custGeom>
                <a:avLst/>
                <a:gdLst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1904 w 676156"/>
                  <a:gd name="connsiteY8" fmla="*/ 0 h 738082"/>
                  <a:gd name="connsiteX9" fmla="*/ 357512 w 676156"/>
                  <a:gd name="connsiteY9" fmla="*/ 0 h 738082"/>
                  <a:gd name="connsiteX10" fmla="*/ 531068 w 676156"/>
                  <a:gd name="connsiteY10" fmla="*/ 173556 h 738082"/>
                  <a:gd name="connsiteX11" fmla="*/ 531068 w 676156"/>
                  <a:gd name="connsiteY11" fmla="*/ 185954 h 738082"/>
                  <a:gd name="connsiteX12" fmla="*/ 560659 w 676156"/>
                  <a:gd name="connsiteY12" fmla="*/ 205905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22641 w 676156"/>
                  <a:gd name="connsiteY31" fmla="*/ 210029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560659 w 676156"/>
                  <a:gd name="connsiteY13" fmla="*/ 205905 h 738082"/>
                  <a:gd name="connsiteX14" fmla="*/ 629333 w 676156"/>
                  <a:gd name="connsiteY14" fmla="*/ 166256 h 738082"/>
                  <a:gd name="connsiteX15" fmla="*/ 647607 w 676156"/>
                  <a:gd name="connsiteY15" fmla="*/ 171153 h 738082"/>
                  <a:gd name="connsiteX16" fmla="*/ 674362 w 676156"/>
                  <a:gd name="connsiteY16" fmla="*/ 217493 h 738082"/>
                  <a:gd name="connsiteX17" fmla="*/ 669465 w 676156"/>
                  <a:gd name="connsiteY17" fmla="*/ 235768 h 738082"/>
                  <a:gd name="connsiteX18" fmla="*/ 624326 w 676156"/>
                  <a:gd name="connsiteY18" fmla="*/ 261829 h 738082"/>
                  <a:gd name="connsiteX19" fmla="*/ 629316 w 676156"/>
                  <a:gd name="connsiteY19" fmla="*/ 267876 h 738082"/>
                  <a:gd name="connsiteX20" fmla="*/ 670098 w 676156"/>
                  <a:gd name="connsiteY20" fmla="*/ 401387 h 738082"/>
                  <a:gd name="connsiteX21" fmla="*/ 670098 w 676156"/>
                  <a:gd name="connsiteY21" fmla="*/ 692348 h 738082"/>
                  <a:gd name="connsiteX22" fmla="*/ 624364 w 676156"/>
                  <a:gd name="connsiteY22" fmla="*/ 738082 h 738082"/>
                  <a:gd name="connsiteX23" fmla="*/ 65052 w 676156"/>
                  <a:gd name="connsiteY23" fmla="*/ 738082 h 738082"/>
                  <a:gd name="connsiteX24" fmla="*/ 19318 w 676156"/>
                  <a:gd name="connsiteY24" fmla="*/ 692348 h 738082"/>
                  <a:gd name="connsiteX25" fmla="*/ 19318 w 676156"/>
                  <a:gd name="connsiteY25" fmla="*/ 401387 h 738082"/>
                  <a:gd name="connsiteX26" fmla="*/ 60100 w 676156"/>
                  <a:gd name="connsiteY26" fmla="*/ 267876 h 738082"/>
                  <a:gd name="connsiteX27" fmla="*/ 60811 w 676156"/>
                  <a:gd name="connsiteY27" fmla="*/ 267014 h 738082"/>
                  <a:gd name="connsiteX28" fmla="*/ 6691 w 676156"/>
                  <a:gd name="connsiteY28" fmla="*/ 235768 h 738082"/>
                  <a:gd name="connsiteX29" fmla="*/ 1794 w 676156"/>
                  <a:gd name="connsiteY29" fmla="*/ 217493 h 738082"/>
                  <a:gd name="connsiteX30" fmla="*/ 28549 w 676156"/>
                  <a:gd name="connsiteY30" fmla="*/ 171153 h 738082"/>
                  <a:gd name="connsiteX31" fmla="*/ 46823 w 676156"/>
                  <a:gd name="connsiteY31" fmla="*/ 166256 h 738082"/>
                  <a:gd name="connsiteX32" fmla="*/ 158348 w 676156"/>
                  <a:gd name="connsiteY32" fmla="*/ 185954 h 738082"/>
                  <a:gd name="connsiteX33" fmla="*/ 158348 w 676156"/>
                  <a:gd name="connsiteY33" fmla="*/ 173556 h 738082"/>
                  <a:gd name="connsiteX34" fmla="*/ 331904 w 676156"/>
                  <a:gd name="connsiteY34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85954 h 738082"/>
                  <a:gd name="connsiteX32" fmla="*/ 158348 w 676156"/>
                  <a:gd name="connsiteY32" fmla="*/ 173556 h 738082"/>
                  <a:gd name="connsiteX33" fmla="*/ 331904 w 676156"/>
                  <a:gd name="connsiteY33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531068 w 676156"/>
                  <a:gd name="connsiteY12" fmla="*/ 185954 h 738082"/>
                  <a:gd name="connsiteX13" fmla="*/ 629333 w 676156"/>
                  <a:gd name="connsiteY13" fmla="*/ 166256 h 738082"/>
                  <a:gd name="connsiteX14" fmla="*/ 647607 w 676156"/>
                  <a:gd name="connsiteY14" fmla="*/ 171153 h 738082"/>
                  <a:gd name="connsiteX15" fmla="*/ 674362 w 676156"/>
                  <a:gd name="connsiteY15" fmla="*/ 217493 h 738082"/>
                  <a:gd name="connsiteX16" fmla="*/ 669465 w 676156"/>
                  <a:gd name="connsiteY16" fmla="*/ 235768 h 738082"/>
                  <a:gd name="connsiteX17" fmla="*/ 624326 w 676156"/>
                  <a:gd name="connsiteY17" fmla="*/ 261829 h 738082"/>
                  <a:gd name="connsiteX18" fmla="*/ 629316 w 676156"/>
                  <a:gd name="connsiteY18" fmla="*/ 267876 h 738082"/>
                  <a:gd name="connsiteX19" fmla="*/ 670098 w 676156"/>
                  <a:gd name="connsiteY19" fmla="*/ 401387 h 738082"/>
                  <a:gd name="connsiteX20" fmla="*/ 670098 w 676156"/>
                  <a:gd name="connsiteY20" fmla="*/ 692348 h 738082"/>
                  <a:gd name="connsiteX21" fmla="*/ 624364 w 676156"/>
                  <a:gd name="connsiteY21" fmla="*/ 738082 h 738082"/>
                  <a:gd name="connsiteX22" fmla="*/ 65052 w 676156"/>
                  <a:gd name="connsiteY22" fmla="*/ 738082 h 738082"/>
                  <a:gd name="connsiteX23" fmla="*/ 19318 w 676156"/>
                  <a:gd name="connsiteY23" fmla="*/ 692348 h 738082"/>
                  <a:gd name="connsiteX24" fmla="*/ 19318 w 676156"/>
                  <a:gd name="connsiteY24" fmla="*/ 401387 h 738082"/>
                  <a:gd name="connsiteX25" fmla="*/ 60100 w 676156"/>
                  <a:gd name="connsiteY25" fmla="*/ 267876 h 738082"/>
                  <a:gd name="connsiteX26" fmla="*/ 60811 w 676156"/>
                  <a:gd name="connsiteY26" fmla="*/ 267014 h 738082"/>
                  <a:gd name="connsiteX27" fmla="*/ 6691 w 676156"/>
                  <a:gd name="connsiteY27" fmla="*/ 235768 h 738082"/>
                  <a:gd name="connsiteX28" fmla="*/ 1794 w 676156"/>
                  <a:gd name="connsiteY28" fmla="*/ 217493 h 738082"/>
                  <a:gd name="connsiteX29" fmla="*/ 28549 w 676156"/>
                  <a:gd name="connsiteY29" fmla="*/ 171153 h 738082"/>
                  <a:gd name="connsiteX30" fmla="*/ 46823 w 676156"/>
                  <a:gd name="connsiteY30" fmla="*/ 166256 h 738082"/>
                  <a:gd name="connsiteX31" fmla="*/ 158348 w 676156"/>
                  <a:gd name="connsiteY31" fmla="*/ 173556 h 738082"/>
                  <a:gd name="connsiteX32" fmla="*/ 331904 w 676156"/>
                  <a:gd name="connsiteY32" fmla="*/ 0 h 738082"/>
                  <a:gd name="connsiteX0" fmla="*/ 335092 w 676156"/>
                  <a:gd name="connsiteY0" fmla="*/ 26194 h 738082"/>
                  <a:gd name="connsiteX1" fmla="*/ 213923 w 676156"/>
                  <a:gd name="connsiteY1" fmla="*/ 147363 h 738082"/>
                  <a:gd name="connsiteX2" fmla="*/ 213923 w 676156"/>
                  <a:gd name="connsiteY2" fmla="*/ 167049 h 738082"/>
                  <a:gd name="connsiteX3" fmla="*/ 258111 w 676156"/>
                  <a:gd name="connsiteY3" fmla="*/ 162594 h 738082"/>
                  <a:gd name="connsiteX4" fmla="*/ 431305 w 676156"/>
                  <a:gd name="connsiteY4" fmla="*/ 162594 h 738082"/>
                  <a:gd name="connsiteX5" fmla="*/ 475493 w 676156"/>
                  <a:gd name="connsiteY5" fmla="*/ 167049 h 738082"/>
                  <a:gd name="connsiteX6" fmla="*/ 475493 w 676156"/>
                  <a:gd name="connsiteY6" fmla="*/ 147363 h 738082"/>
                  <a:gd name="connsiteX7" fmla="*/ 354324 w 676156"/>
                  <a:gd name="connsiteY7" fmla="*/ 26194 h 738082"/>
                  <a:gd name="connsiteX8" fmla="*/ 335092 w 676156"/>
                  <a:gd name="connsiteY8" fmla="*/ 26194 h 738082"/>
                  <a:gd name="connsiteX9" fmla="*/ 331904 w 676156"/>
                  <a:gd name="connsiteY9" fmla="*/ 0 h 738082"/>
                  <a:gd name="connsiteX10" fmla="*/ 357512 w 676156"/>
                  <a:gd name="connsiteY10" fmla="*/ 0 h 738082"/>
                  <a:gd name="connsiteX11" fmla="*/ 531068 w 676156"/>
                  <a:gd name="connsiteY11" fmla="*/ 173556 h 738082"/>
                  <a:gd name="connsiteX12" fmla="*/ 629333 w 676156"/>
                  <a:gd name="connsiteY12" fmla="*/ 166256 h 738082"/>
                  <a:gd name="connsiteX13" fmla="*/ 647607 w 676156"/>
                  <a:gd name="connsiteY13" fmla="*/ 171153 h 738082"/>
                  <a:gd name="connsiteX14" fmla="*/ 674362 w 676156"/>
                  <a:gd name="connsiteY14" fmla="*/ 217493 h 738082"/>
                  <a:gd name="connsiteX15" fmla="*/ 669465 w 676156"/>
                  <a:gd name="connsiteY15" fmla="*/ 235768 h 738082"/>
                  <a:gd name="connsiteX16" fmla="*/ 624326 w 676156"/>
                  <a:gd name="connsiteY16" fmla="*/ 261829 h 738082"/>
                  <a:gd name="connsiteX17" fmla="*/ 629316 w 676156"/>
                  <a:gd name="connsiteY17" fmla="*/ 267876 h 738082"/>
                  <a:gd name="connsiteX18" fmla="*/ 670098 w 676156"/>
                  <a:gd name="connsiteY18" fmla="*/ 401387 h 738082"/>
                  <a:gd name="connsiteX19" fmla="*/ 670098 w 676156"/>
                  <a:gd name="connsiteY19" fmla="*/ 692348 h 738082"/>
                  <a:gd name="connsiteX20" fmla="*/ 624364 w 676156"/>
                  <a:gd name="connsiteY20" fmla="*/ 738082 h 738082"/>
                  <a:gd name="connsiteX21" fmla="*/ 65052 w 676156"/>
                  <a:gd name="connsiteY21" fmla="*/ 738082 h 738082"/>
                  <a:gd name="connsiteX22" fmla="*/ 19318 w 676156"/>
                  <a:gd name="connsiteY22" fmla="*/ 692348 h 738082"/>
                  <a:gd name="connsiteX23" fmla="*/ 19318 w 676156"/>
                  <a:gd name="connsiteY23" fmla="*/ 401387 h 738082"/>
                  <a:gd name="connsiteX24" fmla="*/ 60100 w 676156"/>
                  <a:gd name="connsiteY24" fmla="*/ 267876 h 738082"/>
                  <a:gd name="connsiteX25" fmla="*/ 60811 w 676156"/>
                  <a:gd name="connsiteY25" fmla="*/ 267014 h 738082"/>
                  <a:gd name="connsiteX26" fmla="*/ 6691 w 676156"/>
                  <a:gd name="connsiteY26" fmla="*/ 235768 h 738082"/>
                  <a:gd name="connsiteX27" fmla="*/ 1794 w 676156"/>
                  <a:gd name="connsiteY27" fmla="*/ 217493 h 738082"/>
                  <a:gd name="connsiteX28" fmla="*/ 28549 w 676156"/>
                  <a:gd name="connsiteY28" fmla="*/ 171153 h 738082"/>
                  <a:gd name="connsiteX29" fmla="*/ 46823 w 676156"/>
                  <a:gd name="connsiteY29" fmla="*/ 166256 h 738082"/>
                  <a:gd name="connsiteX30" fmla="*/ 158348 w 676156"/>
                  <a:gd name="connsiteY30" fmla="*/ 173556 h 738082"/>
                  <a:gd name="connsiteX31" fmla="*/ 331904 w 676156"/>
                  <a:gd name="connsiteY31" fmla="*/ 0 h 7380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676156" h="738082">
                    <a:moveTo>
                      <a:pt x="335092" y="26194"/>
                    </a:moveTo>
                    <a:cubicBezTo>
                      <a:pt x="268172" y="26194"/>
                      <a:pt x="213923" y="80443"/>
                      <a:pt x="213923" y="147363"/>
                    </a:cubicBezTo>
                    <a:lnTo>
                      <a:pt x="213923" y="167049"/>
                    </a:lnTo>
                    <a:lnTo>
                      <a:pt x="258111" y="162594"/>
                    </a:lnTo>
                    <a:lnTo>
                      <a:pt x="431305" y="162594"/>
                    </a:lnTo>
                    <a:lnTo>
                      <a:pt x="475493" y="167049"/>
                    </a:lnTo>
                    <a:lnTo>
                      <a:pt x="475493" y="147363"/>
                    </a:lnTo>
                    <a:cubicBezTo>
                      <a:pt x="475493" y="80443"/>
                      <a:pt x="421244" y="26194"/>
                      <a:pt x="354324" y="26194"/>
                    </a:cubicBezTo>
                    <a:lnTo>
                      <a:pt x="335092" y="26194"/>
                    </a:lnTo>
                    <a:close/>
                    <a:moveTo>
                      <a:pt x="331904" y="0"/>
                    </a:moveTo>
                    <a:lnTo>
                      <a:pt x="357512" y="0"/>
                    </a:lnTo>
                    <a:cubicBezTo>
                      <a:pt x="453364" y="0"/>
                      <a:pt x="531068" y="77704"/>
                      <a:pt x="531068" y="173556"/>
                    </a:cubicBezTo>
                    <a:lnTo>
                      <a:pt x="629333" y="166256"/>
                    </a:lnTo>
                    <a:cubicBezTo>
                      <a:pt x="635731" y="162562"/>
                      <a:pt x="643913" y="164754"/>
                      <a:pt x="647607" y="171153"/>
                    </a:cubicBezTo>
                    <a:lnTo>
                      <a:pt x="674362" y="217493"/>
                    </a:lnTo>
                    <a:cubicBezTo>
                      <a:pt x="678056" y="223891"/>
                      <a:pt x="675863" y="232074"/>
                      <a:pt x="669465" y="235768"/>
                    </a:cubicBezTo>
                    <a:lnTo>
                      <a:pt x="624326" y="261829"/>
                    </a:lnTo>
                    <a:lnTo>
                      <a:pt x="629316" y="267876"/>
                    </a:lnTo>
                    <a:cubicBezTo>
                      <a:pt x="655064" y="305987"/>
                      <a:pt x="670098" y="351932"/>
                      <a:pt x="670098" y="401387"/>
                    </a:cubicBezTo>
                    <a:lnTo>
                      <a:pt x="670098" y="692348"/>
                    </a:lnTo>
                    <a:cubicBezTo>
                      <a:pt x="670098" y="717606"/>
                      <a:pt x="649622" y="738082"/>
                      <a:pt x="624364" y="738082"/>
                    </a:cubicBezTo>
                    <a:lnTo>
                      <a:pt x="65052" y="738082"/>
                    </a:lnTo>
                    <a:cubicBezTo>
                      <a:pt x="39794" y="738082"/>
                      <a:pt x="19318" y="717606"/>
                      <a:pt x="19318" y="692348"/>
                    </a:cubicBezTo>
                    <a:lnTo>
                      <a:pt x="19318" y="401387"/>
                    </a:lnTo>
                    <a:cubicBezTo>
                      <a:pt x="19318" y="351932"/>
                      <a:pt x="34353" y="305987"/>
                      <a:pt x="60100" y="267876"/>
                    </a:cubicBezTo>
                    <a:lnTo>
                      <a:pt x="60811" y="267014"/>
                    </a:lnTo>
                    <a:lnTo>
                      <a:pt x="6691" y="235768"/>
                    </a:lnTo>
                    <a:cubicBezTo>
                      <a:pt x="293" y="232074"/>
                      <a:pt x="-1900" y="223891"/>
                      <a:pt x="1794" y="217493"/>
                    </a:cubicBezTo>
                    <a:lnTo>
                      <a:pt x="28549" y="171153"/>
                    </a:lnTo>
                    <a:cubicBezTo>
                      <a:pt x="32243" y="164754"/>
                      <a:pt x="40425" y="162562"/>
                      <a:pt x="46823" y="166256"/>
                    </a:cubicBezTo>
                    <a:lnTo>
                      <a:pt x="158348" y="173556"/>
                    </a:lnTo>
                    <a:cubicBezTo>
                      <a:pt x="158348" y="77704"/>
                      <a:pt x="236052" y="0"/>
                      <a:pt x="331904" y="0"/>
                    </a:cubicBezTo>
                    <a:close/>
                  </a:path>
                </a:pathLst>
              </a:custGeom>
              <a:solidFill>
                <a:srgbClr val="00B0F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四角形: 上の 2 つの角を丸める 761">
                <a:extLst>
                  <a:ext uri="{FF2B5EF4-FFF2-40B4-BE49-F238E27FC236}">
                    <a16:creationId xmlns:a16="http://schemas.microsoft.com/office/drawing/2014/main" id="{815A95DA-BD68-48AE-A490-3DC6E936FD1F}"/>
                  </a:ext>
                </a:extLst>
              </p:cNvPr>
              <p:cNvSpPr/>
              <p:nvPr/>
            </p:nvSpPr>
            <p:spPr>
              <a:xfrm>
                <a:off x="-1111776" y="5517584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63" name="グループ化 762">
                <a:extLst>
                  <a:ext uri="{FF2B5EF4-FFF2-40B4-BE49-F238E27FC236}">
                    <a16:creationId xmlns:a16="http://schemas.microsoft.com/office/drawing/2014/main" id="{30F79304-D212-4AB4-AB32-0C15FC9EE00A}"/>
                  </a:ext>
                </a:extLst>
              </p:cNvPr>
              <p:cNvGrpSpPr/>
              <p:nvPr/>
            </p:nvGrpSpPr>
            <p:grpSpPr>
              <a:xfrm>
                <a:off x="-2234242" y="5623427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797" name="正方形/長方形 2">
                  <a:extLst>
                    <a:ext uri="{FF2B5EF4-FFF2-40B4-BE49-F238E27FC236}">
                      <a16:creationId xmlns:a16="http://schemas.microsoft.com/office/drawing/2014/main" id="{28F08423-3CC9-44B8-8345-2AF2AF5BE36D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2" name="正方形/長方形 801">
                  <a:extLst>
                    <a:ext uri="{FF2B5EF4-FFF2-40B4-BE49-F238E27FC236}">
                      <a16:creationId xmlns:a16="http://schemas.microsoft.com/office/drawing/2014/main" id="{98C5C9FA-8DAE-49F5-B84E-DCD32D64BA40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3" name="四角形: 上の 2 つの角を丸める 802">
                  <a:extLst>
                    <a:ext uri="{FF2B5EF4-FFF2-40B4-BE49-F238E27FC236}">
                      <a16:creationId xmlns:a16="http://schemas.microsoft.com/office/drawing/2014/main" id="{A90B006F-6917-41C1-8AB5-48418A3653B9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66" name="正方形/長方形 765">
                <a:extLst>
                  <a:ext uri="{FF2B5EF4-FFF2-40B4-BE49-F238E27FC236}">
                    <a16:creationId xmlns:a16="http://schemas.microsoft.com/office/drawing/2014/main" id="{DEABB2A0-3151-45AC-ADBF-FFFCD38C70F1}"/>
                  </a:ext>
                </a:extLst>
              </p:cNvPr>
              <p:cNvSpPr/>
              <p:nvPr/>
            </p:nvSpPr>
            <p:spPr>
              <a:xfrm>
                <a:off x="-2034734" y="5454488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7" name="正方形/長方形 766">
                <a:extLst>
                  <a:ext uri="{FF2B5EF4-FFF2-40B4-BE49-F238E27FC236}">
                    <a16:creationId xmlns:a16="http://schemas.microsoft.com/office/drawing/2014/main" id="{3FDD0319-00D2-4C9E-A5F1-B58457516C98}"/>
                  </a:ext>
                </a:extLst>
              </p:cNvPr>
              <p:cNvSpPr/>
              <p:nvPr/>
            </p:nvSpPr>
            <p:spPr>
              <a:xfrm>
                <a:off x="-2034734" y="5042186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68" name="グループ化 767">
                <a:extLst>
                  <a:ext uri="{FF2B5EF4-FFF2-40B4-BE49-F238E27FC236}">
                    <a16:creationId xmlns:a16="http://schemas.microsoft.com/office/drawing/2014/main" id="{353AD635-8FBC-4F5D-8C5A-A9CCA2CD3DE4}"/>
                  </a:ext>
                </a:extLst>
              </p:cNvPr>
              <p:cNvGrpSpPr/>
              <p:nvPr/>
            </p:nvGrpSpPr>
            <p:grpSpPr>
              <a:xfrm>
                <a:off x="-1547107" y="4809709"/>
                <a:ext cx="447071" cy="331809"/>
                <a:chOff x="-1597903" y="4785142"/>
                <a:chExt cx="541807" cy="402121"/>
              </a:xfrm>
            </p:grpSpPr>
            <p:sp>
              <p:nvSpPr>
                <p:cNvPr id="794" name="四角形: 角を丸くする 793">
                  <a:extLst>
                    <a:ext uri="{FF2B5EF4-FFF2-40B4-BE49-F238E27FC236}">
                      <a16:creationId xmlns:a16="http://schemas.microsoft.com/office/drawing/2014/main" id="{70FBDFDB-4329-4F8B-9C01-13FA8ECD021F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5" name="四角形: 角を丸くする 794">
                  <a:extLst>
                    <a:ext uri="{FF2B5EF4-FFF2-40B4-BE49-F238E27FC236}">
                      <a16:creationId xmlns:a16="http://schemas.microsoft.com/office/drawing/2014/main" id="{14F3A8D8-64CA-4320-A349-BE0AEEF50F3D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69" name="四角形: 上の 2 つの角を丸める 768">
                <a:extLst>
                  <a:ext uri="{FF2B5EF4-FFF2-40B4-BE49-F238E27FC236}">
                    <a16:creationId xmlns:a16="http://schemas.microsoft.com/office/drawing/2014/main" id="{F408178E-D44F-44F4-B031-2A549618144F}"/>
                  </a:ext>
                </a:extLst>
              </p:cNvPr>
              <p:cNvSpPr/>
              <p:nvPr/>
            </p:nvSpPr>
            <p:spPr>
              <a:xfrm>
                <a:off x="-2033917" y="4885989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0" name="四角形: 上の 2 つの角を丸める 769">
                <a:extLst>
                  <a:ext uri="{FF2B5EF4-FFF2-40B4-BE49-F238E27FC236}">
                    <a16:creationId xmlns:a16="http://schemas.microsoft.com/office/drawing/2014/main" id="{DEB8E023-4DF3-4F41-A467-AB754A699B4F}"/>
                  </a:ext>
                </a:extLst>
              </p:cNvPr>
              <p:cNvSpPr/>
              <p:nvPr/>
            </p:nvSpPr>
            <p:spPr>
              <a:xfrm>
                <a:off x="-1144341" y="5555684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71" name="グループ化 770">
                <a:extLst>
                  <a:ext uri="{FF2B5EF4-FFF2-40B4-BE49-F238E27FC236}">
                    <a16:creationId xmlns:a16="http://schemas.microsoft.com/office/drawing/2014/main" id="{0360084A-0E1B-4ED4-A77F-E447F9F7B4DD}"/>
                  </a:ext>
                </a:extLst>
              </p:cNvPr>
              <p:cNvGrpSpPr/>
              <p:nvPr/>
            </p:nvGrpSpPr>
            <p:grpSpPr>
              <a:xfrm>
                <a:off x="-774676" y="5535430"/>
                <a:ext cx="516575" cy="88064"/>
                <a:chOff x="4691062" y="5207797"/>
                <a:chExt cx="1028702" cy="227804"/>
              </a:xfrm>
            </p:grpSpPr>
            <p:sp>
              <p:nvSpPr>
                <p:cNvPr id="789" name="四角形: 上の 2 つの角を丸める 788">
                  <a:extLst>
                    <a:ext uri="{FF2B5EF4-FFF2-40B4-BE49-F238E27FC236}">
                      <a16:creationId xmlns:a16="http://schemas.microsoft.com/office/drawing/2014/main" id="{D8AA4DA1-9A26-4CA1-BE41-AA2739DA3BEA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0" name="四角形: 上の 2 つの角を丸める 789">
                  <a:extLst>
                    <a:ext uri="{FF2B5EF4-FFF2-40B4-BE49-F238E27FC236}">
                      <a16:creationId xmlns:a16="http://schemas.microsoft.com/office/drawing/2014/main" id="{99C28DEC-A136-4C66-8555-0CABF43F494B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1" name="四角形: 上の 2 つの角を丸める 790">
                  <a:extLst>
                    <a:ext uri="{FF2B5EF4-FFF2-40B4-BE49-F238E27FC236}">
                      <a16:creationId xmlns:a16="http://schemas.microsoft.com/office/drawing/2014/main" id="{5DD2AE52-793B-4560-85E5-A780E7D8C641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72" name="グループ化 771">
                <a:extLst>
                  <a:ext uri="{FF2B5EF4-FFF2-40B4-BE49-F238E27FC236}">
                    <a16:creationId xmlns:a16="http://schemas.microsoft.com/office/drawing/2014/main" id="{3084359F-F17F-4161-8072-F97BDB78DD38}"/>
                  </a:ext>
                </a:extLst>
              </p:cNvPr>
              <p:cNvGrpSpPr/>
              <p:nvPr/>
            </p:nvGrpSpPr>
            <p:grpSpPr>
              <a:xfrm>
                <a:off x="-774676" y="5446785"/>
                <a:ext cx="516575" cy="88064"/>
                <a:chOff x="4691062" y="5207797"/>
                <a:chExt cx="1028702" cy="227804"/>
              </a:xfrm>
            </p:grpSpPr>
            <p:sp>
              <p:nvSpPr>
                <p:cNvPr id="786" name="四角形: 上の 2 つの角を丸める 785">
                  <a:extLst>
                    <a:ext uri="{FF2B5EF4-FFF2-40B4-BE49-F238E27FC236}">
                      <a16:creationId xmlns:a16="http://schemas.microsoft.com/office/drawing/2014/main" id="{B8582998-C9B6-4FC0-A320-BB6A28B8C845}"/>
                    </a:ext>
                  </a:extLst>
                </p:cNvPr>
                <p:cNvSpPr/>
                <p:nvPr/>
              </p:nvSpPr>
              <p:spPr>
                <a:xfrm flipV="1">
                  <a:off x="4714875" y="5207797"/>
                  <a:ext cx="981075" cy="5635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7" name="四角形: 上の 2 つの角を丸める 786">
                  <a:extLst>
                    <a:ext uri="{FF2B5EF4-FFF2-40B4-BE49-F238E27FC236}">
                      <a16:creationId xmlns:a16="http://schemas.microsoft.com/office/drawing/2014/main" id="{89220356-C00F-4A67-A5B1-0149100AEB38}"/>
                    </a:ext>
                  </a:extLst>
                </p:cNvPr>
                <p:cNvSpPr/>
                <p:nvPr/>
              </p:nvSpPr>
              <p:spPr>
                <a:xfrm>
                  <a:off x="4714875" y="5264151"/>
                  <a:ext cx="981075" cy="171450"/>
                </a:xfrm>
                <a:prstGeom prst="round2SameRect">
                  <a:avLst>
                    <a:gd name="adj1" fmla="val 0"/>
                    <a:gd name="adj2" fmla="val 34722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8" name="四角形: 上の 2 つの角を丸める 787">
                  <a:extLst>
                    <a:ext uri="{FF2B5EF4-FFF2-40B4-BE49-F238E27FC236}">
                      <a16:creationId xmlns:a16="http://schemas.microsoft.com/office/drawing/2014/main" id="{E3295C01-1B3D-47B2-B8F1-1EDBECB2461D}"/>
                    </a:ext>
                  </a:extLst>
                </p:cNvPr>
                <p:cNvSpPr/>
                <p:nvPr/>
              </p:nvSpPr>
              <p:spPr>
                <a:xfrm>
                  <a:off x="4691062" y="5264151"/>
                  <a:ext cx="1028702" cy="49210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73" name="グループ化 772">
                <a:extLst>
                  <a:ext uri="{FF2B5EF4-FFF2-40B4-BE49-F238E27FC236}">
                    <a16:creationId xmlns:a16="http://schemas.microsoft.com/office/drawing/2014/main" id="{90372F3E-3D80-4D76-A200-8682D76D1568}"/>
                  </a:ext>
                </a:extLst>
              </p:cNvPr>
              <p:cNvGrpSpPr/>
              <p:nvPr/>
            </p:nvGrpSpPr>
            <p:grpSpPr>
              <a:xfrm>
                <a:off x="-645178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782" name="四角形: 角を丸くする 781">
                  <a:extLst>
                    <a:ext uri="{FF2B5EF4-FFF2-40B4-BE49-F238E27FC236}">
                      <a16:creationId xmlns:a16="http://schemas.microsoft.com/office/drawing/2014/main" id="{59A8B91C-5CCD-4B54-8243-9178BE63B9D9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3" name="四角形: 角を丸くする 782">
                  <a:extLst>
                    <a:ext uri="{FF2B5EF4-FFF2-40B4-BE49-F238E27FC236}">
                      <a16:creationId xmlns:a16="http://schemas.microsoft.com/office/drawing/2014/main" id="{78C396DB-0290-4B37-B40C-08EB92960C84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4" name="四角形: 角を丸くする 783">
                  <a:extLst>
                    <a:ext uri="{FF2B5EF4-FFF2-40B4-BE49-F238E27FC236}">
                      <a16:creationId xmlns:a16="http://schemas.microsoft.com/office/drawing/2014/main" id="{7F338BD9-8B27-4C9D-9ED0-C6709C1A6AFB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5" name="四角形: 角を丸くする 784">
                  <a:extLst>
                    <a:ext uri="{FF2B5EF4-FFF2-40B4-BE49-F238E27FC236}">
                      <a16:creationId xmlns:a16="http://schemas.microsoft.com/office/drawing/2014/main" id="{274820F1-2E49-4880-96DC-C21FCEED600F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774" name="グループ化 773">
                <a:extLst>
                  <a:ext uri="{FF2B5EF4-FFF2-40B4-BE49-F238E27FC236}">
                    <a16:creationId xmlns:a16="http://schemas.microsoft.com/office/drawing/2014/main" id="{074EDE67-B792-43C7-BE85-FA16213B2507}"/>
                  </a:ext>
                </a:extLst>
              </p:cNvPr>
              <p:cNvGrpSpPr/>
              <p:nvPr/>
            </p:nvGrpSpPr>
            <p:grpSpPr>
              <a:xfrm>
                <a:off x="-501574" y="5195958"/>
                <a:ext cx="134713" cy="245711"/>
                <a:chOff x="3161486" y="3471945"/>
                <a:chExt cx="513532" cy="826769"/>
              </a:xfrm>
            </p:grpSpPr>
            <p:sp>
              <p:nvSpPr>
                <p:cNvPr id="775" name="四角形: 角を丸くする 774">
                  <a:extLst>
                    <a:ext uri="{FF2B5EF4-FFF2-40B4-BE49-F238E27FC236}">
                      <a16:creationId xmlns:a16="http://schemas.microsoft.com/office/drawing/2014/main" id="{859A0300-2D74-4039-8842-91F3DF9F0099}"/>
                    </a:ext>
                  </a:extLst>
                </p:cNvPr>
                <p:cNvSpPr/>
                <p:nvPr/>
              </p:nvSpPr>
              <p:spPr>
                <a:xfrm>
                  <a:off x="3161486" y="3495758"/>
                  <a:ext cx="513532" cy="780571"/>
                </a:xfrm>
                <a:prstGeom prst="roundRect">
                  <a:avLst/>
                </a:pr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6" name="四角形: 角を丸くする 775">
                  <a:extLst>
                    <a:ext uri="{FF2B5EF4-FFF2-40B4-BE49-F238E27FC236}">
                      <a16:creationId xmlns:a16="http://schemas.microsoft.com/office/drawing/2014/main" id="{5675DF85-C518-47D8-B257-DA6CD0AFCDAF}"/>
                    </a:ext>
                  </a:extLst>
                </p:cNvPr>
                <p:cNvSpPr/>
                <p:nvPr/>
              </p:nvSpPr>
              <p:spPr>
                <a:xfrm>
                  <a:off x="3325193" y="3495758"/>
                  <a:ext cx="196076" cy="780571"/>
                </a:xfrm>
                <a:prstGeom prst="roundRect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0" name="四角形: 角を丸くする 779">
                  <a:extLst>
                    <a:ext uri="{FF2B5EF4-FFF2-40B4-BE49-F238E27FC236}">
                      <a16:creationId xmlns:a16="http://schemas.microsoft.com/office/drawing/2014/main" id="{699E17DD-2F10-4FBC-8759-859ADEFFF9E4}"/>
                    </a:ext>
                  </a:extLst>
                </p:cNvPr>
                <p:cNvSpPr/>
                <p:nvPr/>
              </p:nvSpPr>
              <p:spPr>
                <a:xfrm>
                  <a:off x="3161486" y="347194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1" name="四角形: 角を丸くする 780">
                  <a:extLst>
                    <a:ext uri="{FF2B5EF4-FFF2-40B4-BE49-F238E27FC236}">
                      <a16:creationId xmlns:a16="http://schemas.microsoft.com/office/drawing/2014/main" id="{9FC6F592-660A-477A-8985-F62789614F1E}"/>
                    </a:ext>
                  </a:extLst>
                </p:cNvPr>
                <p:cNvSpPr/>
                <p:nvPr/>
              </p:nvSpPr>
              <p:spPr>
                <a:xfrm>
                  <a:off x="3161486" y="4252995"/>
                  <a:ext cx="513532" cy="4571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2A50908-5100-4559-91D7-E63957A2A7A9}"/>
              </a:ext>
            </a:extLst>
          </p:cNvPr>
          <p:cNvGrpSpPr/>
          <p:nvPr/>
        </p:nvGrpSpPr>
        <p:grpSpPr>
          <a:xfrm>
            <a:off x="658096" y="3800768"/>
            <a:ext cx="2691442" cy="2635047"/>
            <a:chOff x="658096" y="3800768"/>
            <a:chExt cx="2691442" cy="2635047"/>
          </a:xfrm>
        </p:grpSpPr>
        <p:grpSp>
          <p:nvGrpSpPr>
            <p:cNvPr id="779" name="グループ化 778">
              <a:extLst>
                <a:ext uri="{FF2B5EF4-FFF2-40B4-BE49-F238E27FC236}">
                  <a16:creationId xmlns:a16="http://schemas.microsoft.com/office/drawing/2014/main" id="{613879C4-340B-4A02-8CA7-34BB8FC32B41}"/>
                </a:ext>
              </a:extLst>
            </p:cNvPr>
            <p:cNvGrpSpPr/>
            <p:nvPr/>
          </p:nvGrpSpPr>
          <p:grpSpPr>
            <a:xfrm>
              <a:off x="1406807" y="3800768"/>
              <a:ext cx="1380261" cy="1918312"/>
              <a:chOff x="608745" y="3978567"/>
              <a:chExt cx="2089569" cy="2904121"/>
            </a:xfrm>
          </p:grpSpPr>
          <p:grpSp>
            <p:nvGrpSpPr>
              <p:cNvPr id="792" name="グループ化 791">
                <a:extLst>
                  <a:ext uri="{FF2B5EF4-FFF2-40B4-BE49-F238E27FC236}">
                    <a16:creationId xmlns:a16="http://schemas.microsoft.com/office/drawing/2014/main" id="{73F79262-1D62-4594-9331-3111A0B58818}"/>
                  </a:ext>
                </a:extLst>
              </p:cNvPr>
              <p:cNvGrpSpPr/>
              <p:nvPr/>
            </p:nvGrpSpPr>
            <p:grpSpPr>
              <a:xfrm>
                <a:off x="608745" y="3978567"/>
                <a:ext cx="2089569" cy="2466943"/>
                <a:chOff x="608745" y="3978567"/>
                <a:chExt cx="2089569" cy="2466943"/>
              </a:xfrm>
            </p:grpSpPr>
            <p:grpSp>
              <p:nvGrpSpPr>
                <p:cNvPr id="821" name="グループ化 820">
                  <a:extLst>
                    <a:ext uri="{FF2B5EF4-FFF2-40B4-BE49-F238E27FC236}">
                      <a16:creationId xmlns:a16="http://schemas.microsoft.com/office/drawing/2014/main" id="{FED3E4D7-5406-4FF9-B40C-36759A7E4AFA}"/>
                    </a:ext>
                  </a:extLst>
                </p:cNvPr>
                <p:cNvGrpSpPr/>
                <p:nvPr/>
              </p:nvGrpSpPr>
              <p:grpSpPr>
                <a:xfrm rot="16200000" flipH="1">
                  <a:off x="1589246" y="5026677"/>
                  <a:ext cx="296112" cy="296112"/>
                  <a:chOff x="6070600" y="2196792"/>
                  <a:chExt cx="296112" cy="296112"/>
                </a:xfrm>
                <a:solidFill>
                  <a:srgbClr val="FFCC00"/>
                </a:solidFill>
              </p:grpSpPr>
              <p:sp>
                <p:nvSpPr>
                  <p:cNvPr id="919" name="涙形 918">
                    <a:extLst>
                      <a:ext uri="{FF2B5EF4-FFF2-40B4-BE49-F238E27FC236}">
                        <a16:creationId xmlns:a16="http://schemas.microsoft.com/office/drawing/2014/main" id="{42E8BD85-90DF-4D96-9D78-6AD4E1B701AE}"/>
                      </a:ext>
                    </a:extLst>
                  </p:cNvPr>
                  <p:cNvSpPr/>
                  <p:nvPr/>
                </p:nvSpPr>
                <p:spPr>
                  <a:xfrm>
                    <a:off x="6070600" y="2196792"/>
                    <a:ext cx="296112" cy="296112"/>
                  </a:xfrm>
                  <a:prstGeom prst="teardrop">
                    <a:avLst>
                      <a:gd name="adj" fmla="val 11769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20" name="涙形 919">
                    <a:extLst>
                      <a:ext uri="{FF2B5EF4-FFF2-40B4-BE49-F238E27FC236}">
                        <a16:creationId xmlns:a16="http://schemas.microsoft.com/office/drawing/2014/main" id="{3A373AE0-E20B-469D-8320-AB066D3D5FC9}"/>
                      </a:ext>
                    </a:extLst>
                  </p:cNvPr>
                  <p:cNvSpPr/>
                  <p:nvPr/>
                </p:nvSpPr>
                <p:spPr>
                  <a:xfrm>
                    <a:off x="6120199" y="2250982"/>
                    <a:ext cx="187732" cy="18773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rgbClr val="FF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22" name="グループ化 821">
                  <a:extLst>
                    <a:ext uri="{FF2B5EF4-FFF2-40B4-BE49-F238E27FC236}">
                      <a16:creationId xmlns:a16="http://schemas.microsoft.com/office/drawing/2014/main" id="{F121443F-20CD-46B9-99B3-A88196D10431}"/>
                    </a:ext>
                  </a:extLst>
                </p:cNvPr>
                <p:cNvGrpSpPr/>
                <p:nvPr/>
              </p:nvGrpSpPr>
              <p:grpSpPr>
                <a:xfrm rot="5400000">
                  <a:off x="2237343" y="5026677"/>
                  <a:ext cx="296112" cy="296112"/>
                  <a:chOff x="6070600" y="2196792"/>
                  <a:chExt cx="296112" cy="296112"/>
                </a:xfrm>
                <a:solidFill>
                  <a:srgbClr val="FFCC00"/>
                </a:solidFill>
              </p:grpSpPr>
              <p:sp>
                <p:nvSpPr>
                  <p:cNvPr id="917" name="涙形 916">
                    <a:extLst>
                      <a:ext uri="{FF2B5EF4-FFF2-40B4-BE49-F238E27FC236}">
                        <a16:creationId xmlns:a16="http://schemas.microsoft.com/office/drawing/2014/main" id="{FD6484F9-DCDD-4728-8C4A-150A057400D7}"/>
                      </a:ext>
                    </a:extLst>
                  </p:cNvPr>
                  <p:cNvSpPr/>
                  <p:nvPr/>
                </p:nvSpPr>
                <p:spPr>
                  <a:xfrm>
                    <a:off x="6070600" y="2196792"/>
                    <a:ext cx="296112" cy="296112"/>
                  </a:xfrm>
                  <a:prstGeom prst="teardrop">
                    <a:avLst>
                      <a:gd name="adj" fmla="val 11769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8" name="涙形 917">
                    <a:extLst>
                      <a:ext uri="{FF2B5EF4-FFF2-40B4-BE49-F238E27FC236}">
                        <a16:creationId xmlns:a16="http://schemas.microsoft.com/office/drawing/2014/main" id="{2391A5BC-77F9-4261-8F1B-C6A7B4174833}"/>
                      </a:ext>
                    </a:extLst>
                  </p:cNvPr>
                  <p:cNvSpPr/>
                  <p:nvPr/>
                </p:nvSpPr>
                <p:spPr>
                  <a:xfrm>
                    <a:off x="6120199" y="2250982"/>
                    <a:ext cx="187732" cy="18773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rgbClr val="FF66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23" name="グループ化 822">
                  <a:extLst>
                    <a:ext uri="{FF2B5EF4-FFF2-40B4-BE49-F238E27FC236}">
                      <a16:creationId xmlns:a16="http://schemas.microsoft.com/office/drawing/2014/main" id="{F1C9FD73-CBF5-49C7-A184-20E2C0354A07}"/>
                    </a:ext>
                  </a:extLst>
                </p:cNvPr>
                <p:cNvGrpSpPr/>
                <p:nvPr/>
              </p:nvGrpSpPr>
              <p:grpSpPr>
                <a:xfrm>
                  <a:off x="1477671" y="4241572"/>
                  <a:ext cx="1193236" cy="656581"/>
                  <a:chOff x="4376033" y="1381139"/>
                  <a:chExt cx="1193236" cy="656581"/>
                </a:xfrm>
                <a:solidFill>
                  <a:srgbClr val="FFCC00"/>
                </a:solidFill>
              </p:grpSpPr>
              <p:sp>
                <p:nvSpPr>
                  <p:cNvPr id="915" name="四角形: 角を丸くする 914">
                    <a:extLst>
                      <a:ext uri="{FF2B5EF4-FFF2-40B4-BE49-F238E27FC236}">
                        <a16:creationId xmlns:a16="http://schemas.microsoft.com/office/drawing/2014/main" id="{40FB7FB1-B539-4209-87DF-8FCDFA000BBA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4912688" y="1381139"/>
                    <a:ext cx="656581" cy="656581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16" name="四角形: 角を丸くする 915">
                    <a:extLst>
                      <a:ext uri="{FF2B5EF4-FFF2-40B4-BE49-F238E27FC236}">
                        <a16:creationId xmlns:a16="http://schemas.microsoft.com/office/drawing/2014/main" id="{16C353A3-473E-4E50-B1D2-34C7BB8A508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376033" y="1381139"/>
                    <a:ext cx="656581" cy="656581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25" name="楕円 824">
                  <a:extLst>
                    <a:ext uri="{FF2B5EF4-FFF2-40B4-BE49-F238E27FC236}">
                      <a16:creationId xmlns:a16="http://schemas.microsoft.com/office/drawing/2014/main" id="{37B14A21-E7FC-4200-B50D-923A83041A98}"/>
                    </a:ext>
                  </a:extLst>
                </p:cNvPr>
                <p:cNvSpPr/>
                <p:nvPr/>
              </p:nvSpPr>
              <p:spPr>
                <a:xfrm>
                  <a:off x="1532042" y="4033699"/>
                  <a:ext cx="1055683" cy="98259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6" name="片側の 2 つの角を丸めた四角形 144">
                  <a:extLst>
                    <a:ext uri="{FF2B5EF4-FFF2-40B4-BE49-F238E27FC236}">
                      <a16:creationId xmlns:a16="http://schemas.microsoft.com/office/drawing/2014/main" id="{3E308F07-2AFA-4C3A-AD84-87B6F2F76224}"/>
                    </a:ext>
                  </a:extLst>
                </p:cNvPr>
                <p:cNvSpPr/>
                <p:nvPr/>
              </p:nvSpPr>
              <p:spPr>
                <a:xfrm>
                  <a:off x="1547739" y="5346197"/>
                  <a:ext cx="1009724" cy="1099313"/>
                </a:xfrm>
                <a:prstGeom prst="round2SameRect">
                  <a:avLst>
                    <a:gd name="adj1" fmla="val 30697"/>
                    <a:gd name="adj2" fmla="val 0"/>
                  </a:avLst>
                </a:pr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7" name="フリーフォーム: 図形 826">
                  <a:extLst>
                    <a:ext uri="{FF2B5EF4-FFF2-40B4-BE49-F238E27FC236}">
                      <a16:creationId xmlns:a16="http://schemas.microsoft.com/office/drawing/2014/main" id="{8D5140EC-7298-4061-B5E1-7DA8FF1CD20F}"/>
                    </a:ext>
                  </a:extLst>
                </p:cNvPr>
                <p:cNvSpPr/>
                <p:nvPr/>
              </p:nvSpPr>
              <p:spPr>
                <a:xfrm>
                  <a:off x="1851583" y="5108207"/>
                  <a:ext cx="423376" cy="311990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0961 w 525992"/>
                    <a:gd name="connsiteY2" fmla="*/ 22095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19778 w 525992"/>
                    <a:gd name="connsiteY3" fmla="*/ 240006 h 351598"/>
                    <a:gd name="connsiteX4" fmla="*/ 525992 w 525992"/>
                    <a:gd name="connsiteY4" fmla="*/ 254756 h 351598"/>
                    <a:gd name="connsiteX5" fmla="*/ 262996 w 525992"/>
                    <a:gd name="connsiteY5" fmla="*/ 351598 h 351598"/>
                    <a:gd name="connsiteX6" fmla="*/ 0 w 525992"/>
                    <a:gd name="connsiteY6" fmla="*/ 254756 h 351598"/>
                    <a:gd name="connsiteX7" fmla="*/ 6215 w 525992"/>
                    <a:gd name="connsiteY7" fmla="*/ 240006 h 351598"/>
                    <a:gd name="connsiteX8" fmla="*/ 139089 w 525992"/>
                    <a:gd name="connsiteY8" fmla="*/ 216193 h 351598"/>
                    <a:gd name="connsiteX9" fmla="*/ 160641 w 525992"/>
                    <a:gd name="connsiteY9" fmla="*/ 0 h 351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25992" h="351598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0961" y="22095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51598"/>
                        <a:pt x="262996" y="351598"/>
                      </a:cubicBezTo>
                      <a:cubicBezTo>
                        <a:pt x="117747" y="351598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9089" y="216193"/>
                      </a:lnTo>
                      <a:cubicBezTo>
                        <a:pt x="147166" y="136191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8" name="台形 827">
                  <a:extLst>
                    <a:ext uri="{FF2B5EF4-FFF2-40B4-BE49-F238E27FC236}">
                      <a16:creationId xmlns:a16="http://schemas.microsoft.com/office/drawing/2014/main" id="{10EF18F6-4A38-4319-92B7-A2DB77B01968}"/>
                    </a:ext>
                  </a:extLst>
                </p:cNvPr>
                <p:cNvSpPr/>
                <p:nvPr/>
              </p:nvSpPr>
              <p:spPr>
                <a:xfrm>
                  <a:off x="1734358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29" name="台形 828">
                  <a:extLst>
                    <a:ext uri="{FF2B5EF4-FFF2-40B4-BE49-F238E27FC236}">
                      <a16:creationId xmlns:a16="http://schemas.microsoft.com/office/drawing/2014/main" id="{C578851A-97F5-4142-98B8-68AB97DAF2A5}"/>
                    </a:ext>
                  </a:extLst>
                </p:cNvPr>
                <p:cNvSpPr/>
                <p:nvPr/>
              </p:nvSpPr>
              <p:spPr>
                <a:xfrm>
                  <a:off x="2268926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0" name="台形 829">
                  <a:extLst>
                    <a:ext uri="{FF2B5EF4-FFF2-40B4-BE49-F238E27FC236}">
                      <a16:creationId xmlns:a16="http://schemas.microsoft.com/office/drawing/2014/main" id="{176D6C37-7801-4819-A8FD-3A00AF1730B0}"/>
                    </a:ext>
                  </a:extLst>
                </p:cNvPr>
                <p:cNvSpPr/>
                <p:nvPr/>
              </p:nvSpPr>
              <p:spPr>
                <a:xfrm>
                  <a:off x="1613294" y="5683513"/>
                  <a:ext cx="896109" cy="761997"/>
                </a:xfrm>
                <a:prstGeom prst="trapezoid">
                  <a:avLst>
                    <a:gd name="adj" fmla="val 15364"/>
                  </a:avLst>
                </a:pr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1" name="フリーフォーム: 図形 850">
                  <a:extLst>
                    <a:ext uri="{FF2B5EF4-FFF2-40B4-BE49-F238E27FC236}">
                      <a16:creationId xmlns:a16="http://schemas.microsoft.com/office/drawing/2014/main" id="{8AF41C0D-E200-425B-ACAE-7286962E42AC}"/>
                    </a:ext>
                  </a:extLst>
                </p:cNvPr>
                <p:cNvSpPr/>
                <p:nvPr/>
              </p:nvSpPr>
              <p:spPr>
                <a:xfrm>
                  <a:off x="1743394" y="5294201"/>
                  <a:ext cx="635752" cy="217848"/>
                </a:xfrm>
                <a:custGeom>
                  <a:avLst/>
                  <a:gdLst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335609 w 698657"/>
                    <a:gd name="connsiteY12" fmla="*/ 165491 h 231750"/>
                    <a:gd name="connsiteX13" fmla="*/ 168673 w 698657"/>
                    <a:gd name="connsiteY13" fmla="*/ 227585 h 231750"/>
                    <a:gd name="connsiteX14" fmla="*/ 102844 w 698657"/>
                    <a:gd name="connsiteY14" fmla="*/ 216221 h 231750"/>
                    <a:gd name="connsiteX15" fmla="*/ 6464 w 698657"/>
                    <a:gd name="connsiteY15" fmla="*/ 108670 h 231750"/>
                    <a:gd name="connsiteX16" fmla="*/ 24102 w 698657"/>
                    <a:gd name="connsiteY16" fmla="*/ 66259 h 231750"/>
                    <a:gd name="connsiteX17" fmla="*/ 191038 w 698657"/>
                    <a:gd name="connsiteY17" fmla="*/ 4165 h 231750"/>
                    <a:gd name="connsiteX18" fmla="*/ 227607 w 698657"/>
                    <a:gd name="connsiteY18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168673 w 698657"/>
                    <a:gd name="connsiteY12" fmla="*/ 227585 h 231750"/>
                    <a:gd name="connsiteX13" fmla="*/ 102844 w 698657"/>
                    <a:gd name="connsiteY13" fmla="*/ 216221 h 231750"/>
                    <a:gd name="connsiteX14" fmla="*/ 6464 w 698657"/>
                    <a:gd name="connsiteY14" fmla="*/ 108670 h 231750"/>
                    <a:gd name="connsiteX15" fmla="*/ 24102 w 698657"/>
                    <a:gd name="connsiteY15" fmla="*/ 66259 h 231750"/>
                    <a:gd name="connsiteX16" fmla="*/ 191038 w 698657"/>
                    <a:gd name="connsiteY16" fmla="*/ 4165 h 231750"/>
                    <a:gd name="connsiteX17" fmla="*/ 227607 w 698657"/>
                    <a:gd name="connsiteY17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53972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42065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03505 w 674555"/>
                    <a:gd name="connsiteY0" fmla="*/ 1063 h 231750"/>
                    <a:gd name="connsiteX1" fmla="*/ 232766 w 674555"/>
                    <a:gd name="connsiteY1" fmla="*/ 15528 h 231750"/>
                    <a:gd name="connsiteX2" fmla="*/ 325227 w 674555"/>
                    <a:gd name="connsiteY2" fmla="*/ 118706 h 231750"/>
                    <a:gd name="connsiteX3" fmla="*/ 417687 w 674555"/>
                    <a:gd name="connsiteY3" fmla="*/ 15529 h 231750"/>
                    <a:gd name="connsiteX4" fmla="*/ 446949 w 674555"/>
                    <a:gd name="connsiteY4" fmla="*/ 1064 h 231750"/>
                    <a:gd name="connsiteX5" fmla="*/ 483517 w 674555"/>
                    <a:gd name="connsiteY5" fmla="*/ 4166 h 231750"/>
                    <a:gd name="connsiteX6" fmla="*/ 650453 w 674555"/>
                    <a:gd name="connsiteY6" fmla="*/ 66260 h 231750"/>
                    <a:gd name="connsiteX7" fmla="*/ 668091 w 674555"/>
                    <a:gd name="connsiteY7" fmla="*/ 108671 h 231750"/>
                    <a:gd name="connsiteX8" fmla="*/ 571711 w 674555"/>
                    <a:gd name="connsiteY8" fmla="*/ 216222 h 231750"/>
                    <a:gd name="connsiteX9" fmla="*/ 505882 w 674555"/>
                    <a:gd name="connsiteY9" fmla="*/ 227586 h 231750"/>
                    <a:gd name="connsiteX10" fmla="*/ 325226 w 674555"/>
                    <a:gd name="connsiteY10" fmla="*/ 142065 h 231750"/>
                    <a:gd name="connsiteX11" fmla="*/ 144571 w 674555"/>
                    <a:gd name="connsiteY11" fmla="*/ 227585 h 231750"/>
                    <a:gd name="connsiteX12" fmla="*/ 78742 w 674555"/>
                    <a:gd name="connsiteY12" fmla="*/ 216221 h 231750"/>
                    <a:gd name="connsiteX13" fmla="*/ 0 w 674555"/>
                    <a:gd name="connsiteY13" fmla="*/ 66259 h 231750"/>
                    <a:gd name="connsiteX14" fmla="*/ 166936 w 674555"/>
                    <a:gd name="connsiteY14" fmla="*/ 4165 h 231750"/>
                    <a:gd name="connsiteX15" fmla="*/ 203505 w 674555"/>
                    <a:gd name="connsiteY15" fmla="*/ 1063 h 231750"/>
                    <a:gd name="connsiteX0" fmla="*/ 203505 w 652477"/>
                    <a:gd name="connsiteY0" fmla="*/ 1063 h 231750"/>
                    <a:gd name="connsiteX1" fmla="*/ 232766 w 652477"/>
                    <a:gd name="connsiteY1" fmla="*/ 15528 h 231750"/>
                    <a:gd name="connsiteX2" fmla="*/ 325227 w 652477"/>
                    <a:gd name="connsiteY2" fmla="*/ 118706 h 231750"/>
                    <a:gd name="connsiteX3" fmla="*/ 417687 w 652477"/>
                    <a:gd name="connsiteY3" fmla="*/ 15529 h 231750"/>
                    <a:gd name="connsiteX4" fmla="*/ 446949 w 652477"/>
                    <a:gd name="connsiteY4" fmla="*/ 1064 h 231750"/>
                    <a:gd name="connsiteX5" fmla="*/ 483517 w 652477"/>
                    <a:gd name="connsiteY5" fmla="*/ 4166 h 231750"/>
                    <a:gd name="connsiteX6" fmla="*/ 650453 w 652477"/>
                    <a:gd name="connsiteY6" fmla="*/ 66260 h 231750"/>
                    <a:gd name="connsiteX7" fmla="*/ 571711 w 652477"/>
                    <a:gd name="connsiteY7" fmla="*/ 216222 h 231750"/>
                    <a:gd name="connsiteX8" fmla="*/ 505882 w 652477"/>
                    <a:gd name="connsiteY8" fmla="*/ 227586 h 231750"/>
                    <a:gd name="connsiteX9" fmla="*/ 325226 w 652477"/>
                    <a:gd name="connsiteY9" fmla="*/ 142065 h 231750"/>
                    <a:gd name="connsiteX10" fmla="*/ 144571 w 652477"/>
                    <a:gd name="connsiteY10" fmla="*/ 227585 h 231750"/>
                    <a:gd name="connsiteX11" fmla="*/ 78742 w 652477"/>
                    <a:gd name="connsiteY11" fmla="*/ 216221 h 231750"/>
                    <a:gd name="connsiteX12" fmla="*/ 0 w 652477"/>
                    <a:gd name="connsiteY12" fmla="*/ 66259 h 231750"/>
                    <a:gd name="connsiteX13" fmla="*/ 166936 w 652477"/>
                    <a:gd name="connsiteY13" fmla="*/ 4165 h 231750"/>
                    <a:gd name="connsiteX14" fmla="*/ 203505 w 652477"/>
                    <a:gd name="connsiteY14" fmla="*/ 1063 h 231750"/>
                    <a:gd name="connsiteX0" fmla="*/ 203505 w 650560"/>
                    <a:gd name="connsiteY0" fmla="*/ 1063 h 231749"/>
                    <a:gd name="connsiteX1" fmla="*/ 232766 w 650560"/>
                    <a:gd name="connsiteY1" fmla="*/ 15528 h 231749"/>
                    <a:gd name="connsiteX2" fmla="*/ 325227 w 650560"/>
                    <a:gd name="connsiteY2" fmla="*/ 118706 h 231749"/>
                    <a:gd name="connsiteX3" fmla="*/ 417687 w 650560"/>
                    <a:gd name="connsiteY3" fmla="*/ 15529 h 231749"/>
                    <a:gd name="connsiteX4" fmla="*/ 446949 w 650560"/>
                    <a:gd name="connsiteY4" fmla="*/ 1064 h 231749"/>
                    <a:gd name="connsiteX5" fmla="*/ 483517 w 650560"/>
                    <a:gd name="connsiteY5" fmla="*/ 4166 h 231749"/>
                    <a:gd name="connsiteX6" fmla="*/ 650453 w 650560"/>
                    <a:gd name="connsiteY6" fmla="*/ 66260 h 231749"/>
                    <a:gd name="connsiteX7" fmla="*/ 505882 w 650560"/>
                    <a:gd name="connsiteY7" fmla="*/ 227586 h 231749"/>
                    <a:gd name="connsiteX8" fmla="*/ 325226 w 650560"/>
                    <a:gd name="connsiteY8" fmla="*/ 142065 h 231749"/>
                    <a:gd name="connsiteX9" fmla="*/ 144571 w 650560"/>
                    <a:gd name="connsiteY9" fmla="*/ 227585 h 231749"/>
                    <a:gd name="connsiteX10" fmla="*/ 78742 w 650560"/>
                    <a:gd name="connsiteY10" fmla="*/ 216221 h 231749"/>
                    <a:gd name="connsiteX11" fmla="*/ 0 w 650560"/>
                    <a:gd name="connsiteY11" fmla="*/ 66259 h 231749"/>
                    <a:gd name="connsiteX12" fmla="*/ 166936 w 650560"/>
                    <a:gd name="connsiteY12" fmla="*/ 4165 h 231749"/>
                    <a:gd name="connsiteX13" fmla="*/ 203505 w 650560"/>
                    <a:gd name="connsiteY13" fmla="*/ 1063 h 231749"/>
                    <a:gd name="connsiteX0" fmla="*/ 203612 w 650667"/>
                    <a:gd name="connsiteY0" fmla="*/ 1063 h 227586"/>
                    <a:gd name="connsiteX1" fmla="*/ 232873 w 650667"/>
                    <a:gd name="connsiteY1" fmla="*/ 15528 h 227586"/>
                    <a:gd name="connsiteX2" fmla="*/ 325334 w 650667"/>
                    <a:gd name="connsiteY2" fmla="*/ 118706 h 227586"/>
                    <a:gd name="connsiteX3" fmla="*/ 417794 w 650667"/>
                    <a:gd name="connsiteY3" fmla="*/ 15529 h 227586"/>
                    <a:gd name="connsiteX4" fmla="*/ 447056 w 650667"/>
                    <a:gd name="connsiteY4" fmla="*/ 1064 h 227586"/>
                    <a:gd name="connsiteX5" fmla="*/ 483624 w 650667"/>
                    <a:gd name="connsiteY5" fmla="*/ 4166 h 227586"/>
                    <a:gd name="connsiteX6" fmla="*/ 650560 w 650667"/>
                    <a:gd name="connsiteY6" fmla="*/ 66260 h 227586"/>
                    <a:gd name="connsiteX7" fmla="*/ 505989 w 650667"/>
                    <a:gd name="connsiteY7" fmla="*/ 227586 h 227586"/>
                    <a:gd name="connsiteX8" fmla="*/ 325333 w 650667"/>
                    <a:gd name="connsiteY8" fmla="*/ 142065 h 227586"/>
                    <a:gd name="connsiteX9" fmla="*/ 144678 w 650667"/>
                    <a:gd name="connsiteY9" fmla="*/ 227585 h 227586"/>
                    <a:gd name="connsiteX10" fmla="*/ 107 w 650667"/>
                    <a:gd name="connsiteY10" fmla="*/ 66259 h 227586"/>
                    <a:gd name="connsiteX11" fmla="*/ 167043 w 650667"/>
                    <a:gd name="connsiteY11" fmla="*/ 4165 h 227586"/>
                    <a:gd name="connsiteX12" fmla="*/ 203612 w 650667"/>
                    <a:gd name="connsiteY12" fmla="*/ 1063 h 227586"/>
                    <a:gd name="connsiteX0" fmla="*/ 203505 w 650560"/>
                    <a:gd name="connsiteY0" fmla="*/ 1063 h 227586"/>
                    <a:gd name="connsiteX1" fmla="*/ 232766 w 650560"/>
                    <a:gd name="connsiteY1" fmla="*/ 15528 h 227586"/>
                    <a:gd name="connsiteX2" fmla="*/ 325227 w 650560"/>
                    <a:gd name="connsiteY2" fmla="*/ 118706 h 227586"/>
                    <a:gd name="connsiteX3" fmla="*/ 417687 w 650560"/>
                    <a:gd name="connsiteY3" fmla="*/ 15529 h 227586"/>
                    <a:gd name="connsiteX4" fmla="*/ 446949 w 650560"/>
                    <a:gd name="connsiteY4" fmla="*/ 1064 h 227586"/>
                    <a:gd name="connsiteX5" fmla="*/ 483517 w 650560"/>
                    <a:gd name="connsiteY5" fmla="*/ 4166 h 227586"/>
                    <a:gd name="connsiteX6" fmla="*/ 650453 w 650560"/>
                    <a:gd name="connsiteY6" fmla="*/ 66260 h 227586"/>
                    <a:gd name="connsiteX7" fmla="*/ 505882 w 650560"/>
                    <a:gd name="connsiteY7" fmla="*/ 227586 h 227586"/>
                    <a:gd name="connsiteX8" fmla="*/ 325226 w 650560"/>
                    <a:gd name="connsiteY8" fmla="*/ 142065 h 227586"/>
                    <a:gd name="connsiteX9" fmla="*/ 144571 w 650560"/>
                    <a:gd name="connsiteY9" fmla="*/ 227585 h 227586"/>
                    <a:gd name="connsiteX10" fmla="*/ 0 w 650560"/>
                    <a:gd name="connsiteY10" fmla="*/ 66259 h 227586"/>
                    <a:gd name="connsiteX11" fmla="*/ 166936 w 650560"/>
                    <a:gd name="connsiteY11" fmla="*/ 4165 h 227586"/>
                    <a:gd name="connsiteX12" fmla="*/ 203505 w 650560"/>
                    <a:gd name="connsiteY12" fmla="*/ 1063 h 227586"/>
                    <a:gd name="connsiteX0" fmla="*/ 203505 w 650453"/>
                    <a:gd name="connsiteY0" fmla="*/ 1063 h 227586"/>
                    <a:gd name="connsiteX1" fmla="*/ 232766 w 650453"/>
                    <a:gd name="connsiteY1" fmla="*/ 15528 h 227586"/>
                    <a:gd name="connsiteX2" fmla="*/ 325227 w 650453"/>
                    <a:gd name="connsiteY2" fmla="*/ 118706 h 227586"/>
                    <a:gd name="connsiteX3" fmla="*/ 417687 w 650453"/>
                    <a:gd name="connsiteY3" fmla="*/ 15529 h 227586"/>
                    <a:gd name="connsiteX4" fmla="*/ 446949 w 650453"/>
                    <a:gd name="connsiteY4" fmla="*/ 1064 h 227586"/>
                    <a:gd name="connsiteX5" fmla="*/ 483517 w 650453"/>
                    <a:gd name="connsiteY5" fmla="*/ 4166 h 227586"/>
                    <a:gd name="connsiteX6" fmla="*/ 650453 w 650453"/>
                    <a:gd name="connsiteY6" fmla="*/ 66260 h 227586"/>
                    <a:gd name="connsiteX7" fmla="*/ 505882 w 650453"/>
                    <a:gd name="connsiteY7" fmla="*/ 227586 h 227586"/>
                    <a:gd name="connsiteX8" fmla="*/ 325226 w 650453"/>
                    <a:gd name="connsiteY8" fmla="*/ 142065 h 227586"/>
                    <a:gd name="connsiteX9" fmla="*/ 144571 w 650453"/>
                    <a:gd name="connsiteY9" fmla="*/ 227585 h 227586"/>
                    <a:gd name="connsiteX10" fmla="*/ 0 w 650453"/>
                    <a:gd name="connsiteY10" fmla="*/ 66259 h 227586"/>
                    <a:gd name="connsiteX11" fmla="*/ 166936 w 650453"/>
                    <a:gd name="connsiteY11" fmla="*/ 4165 h 227586"/>
                    <a:gd name="connsiteX12" fmla="*/ 203505 w 650453"/>
                    <a:gd name="connsiteY12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17687 w 650453"/>
                    <a:gd name="connsiteY2" fmla="*/ 15529 h 227586"/>
                    <a:gd name="connsiteX3" fmla="*/ 446949 w 650453"/>
                    <a:gd name="connsiteY3" fmla="*/ 1064 h 227586"/>
                    <a:gd name="connsiteX4" fmla="*/ 483517 w 650453"/>
                    <a:gd name="connsiteY4" fmla="*/ 4166 h 227586"/>
                    <a:gd name="connsiteX5" fmla="*/ 650453 w 650453"/>
                    <a:gd name="connsiteY5" fmla="*/ 66260 h 227586"/>
                    <a:gd name="connsiteX6" fmla="*/ 505882 w 650453"/>
                    <a:gd name="connsiteY6" fmla="*/ 227586 h 227586"/>
                    <a:gd name="connsiteX7" fmla="*/ 325226 w 650453"/>
                    <a:gd name="connsiteY7" fmla="*/ 142065 h 227586"/>
                    <a:gd name="connsiteX8" fmla="*/ 144571 w 650453"/>
                    <a:gd name="connsiteY8" fmla="*/ 227585 h 227586"/>
                    <a:gd name="connsiteX9" fmla="*/ 0 w 650453"/>
                    <a:gd name="connsiteY9" fmla="*/ 66259 h 227586"/>
                    <a:gd name="connsiteX10" fmla="*/ 166936 w 650453"/>
                    <a:gd name="connsiteY10" fmla="*/ 4165 h 227586"/>
                    <a:gd name="connsiteX11" fmla="*/ 203505 w 650453"/>
                    <a:gd name="connsiteY11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0453" h="227586">
                      <a:moveTo>
                        <a:pt x="203505" y="1063"/>
                      </a:moveTo>
                      <a:lnTo>
                        <a:pt x="325227" y="118706"/>
                      </a:lnTo>
                      <a:lnTo>
                        <a:pt x="446949" y="1064"/>
                      </a:lnTo>
                      <a:cubicBezTo>
                        <a:pt x="458863" y="-993"/>
                        <a:pt x="471993" y="-121"/>
                        <a:pt x="483517" y="4166"/>
                      </a:cubicBezTo>
                      <a:lnTo>
                        <a:pt x="650453" y="66260"/>
                      </a:lnTo>
                      <a:lnTo>
                        <a:pt x="505882" y="227586"/>
                      </a:lnTo>
                      <a:lnTo>
                        <a:pt x="325226" y="142065"/>
                      </a:lnTo>
                      <a:lnTo>
                        <a:pt x="144571" y="227585"/>
                      </a:lnTo>
                      <a:lnTo>
                        <a:pt x="0" y="66259"/>
                      </a:lnTo>
                      <a:lnTo>
                        <a:pt x="166936" y="4165"/>
                      </a:lnTo>
                      <a:cubicBezTo>
                        <a:pt x="178460" y="-122"/>
                        <a:pt x="191592" y="-994"/>
                        <a:pt x="203505" y="1063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3" name="楕円 852">
                  <a:extLst>
                    <a:ext uri="{FF2B5EF4-FFF2-40B4-BE49-F238E27FC236}">
                      <a16:creationId xmlns:a16="http://schemas.microsoft.com/office/drawing/2014/main" id="{F5CDCE5A-0F2F-4FF0-9A56-DDB27D6FA4A7}"/>
                    </a:ext>
                  </a:extLst>
                </p:cNvPr>
                <p:cNvSpPr/>
                <p:nvPr/>
              </p:nvSpPr>
              <p:spPr>
                <a:xfrm>
                  <a:off x="2029390" y="5550025"/>
                  <a:ext cx="63808" cy="66106"/>
                </a:xfrm>
                <a:prstGeom prst="ellipse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76" name="四角形: 角を丸くする 8">
                  <a:extLst>
                    <a:ext uri="{FF2B5EF4-FFF2-40B4-BE49-F238E27FC236}">
                      <a16:creationId xmlns:a16="http://schemas.microsoft.com/office/drawing/2014/main" id="{BD11B195-633C-4EFC-9A5F-9695E6A97C04}"/>
                    </a:ext>
                  </a:extLst>
                </p:cNvPr>
                <p:cNvSpPr/>
                <p:nvPr/>
              </p:nvSpPr>
              <p:spPr>
                <a:xfrm rot="20098952" flipH="1">
                  <a:off x="2483807" y="5590997"/>
                  <a:ext cx="214507" cy="676472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79" name="グループ化 878">
                  <a:extLst>
                    <a:ext uri="{FF2B5EF4-FFF2-40B4-BE49-F238E27FC236}">
                      <a16:creationId xmlns:a16="http://schemas.microsoft.com/office/drawing/2014/main" id="{6DEC8A90-E4D1-48F1-9776-283BD68F9BE3}"/>
                    </a:ext>
                  </a:extLst>
                </p:cNvPr>
                <p:cNvGrpSpPr/>
                <p:nvPr/>
              </p:nvGrpSpPr>
              <p:grpSpPr>
                <a:xfrm>
                  <a:off x="1441255" y="4201421"/>
                  <a:ext cx="1240034" cy="1061898"/>
                  <a:chOff x="1297904" y="2379247"/>
                  <a:chExt cx="1277659" cy="1160106"/>
                </a:xfrm>
              </p:grpSpPr>
              <p:grpSp>
                <p:nvGrpSpPr>
                  <p:cNvPr id="903" name="グループ化 902">
                    <a:extLst>
                      <a:ext uri="{FF2B5EF4-FFF2-40B4-BE49-F238E27FC236}">
                        <a16:creationId xmlns:a16="http://schemas.microsoft.com/office/drawing/2014/main" id="{085E5BBF-6220-429A-996C-1B332F382AB3}"/>
                      </a:ext>
                    </a:extLst>
                  </p:cNvPr>
                  <p:cNvGrpSpPr/>
                  <p:nvPr/>
                </p:nvGrpSpPr>
                <p:grpSpPr>
                  <a:xfrm>
                    <a:off x="1297904" y="2379247"/>
                    <a:ext cx="1277659" cy="1160106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908" name="グループ化 907">
                      <a:extLst>
                        <a:ext uri="{FF2B5EF4-FFF2-40B4-BE49-F238E27FC236}">
                          <a16:creationId xmlns:a16="http://schemas.microsoft.com/office/drawing/2014/main" id="{4EA710FC-51BD-4C04-BDF0-2C259174AC06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13" name="円/楕円 489">
                        <a:extLst>
                          <a:ext uri="{FF2B5EF4-FFF2-40B4-BE49-F238E27FC236}">
                            <a16:creationId xmlns:a16="http://schemas.microsoft.com/office/drawing/2014/main" id="{B0A7A313-3F7A-4E15-9EA8-8E36D8EC24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14" name="円/楕円 490">
                        <a:extLst>
                          <a:ext uri="{FF2B5EF4-FFF2-40B4-BE49-F238E27FC236}">
                            <a16:creationId xmlns:a16="http://schemas.microsoft.com/office/drawing/2014/main" id="{C31D88DD-38E4-4EBE-AC3A-9C20C25F61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09" name="グループ化 908">
                      <a:extLst>
                        <a:ext uri="{FF2B5EF4-FFF2-40B4-BE49-F238E27FC236}">
                          <a16:creationId xmlns:a16="http://schemas.microsoft.com/office/drawing/2014/main" id="{340E5504-DCFA-4BEB-B6CD-B15415EC3384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911" name="円/楕円 487">
                        <a:extLst>
                          <a:ext uri="{FF2B5EF4-FFF2-40B4-BE49-F238E27FC236}">
                            <a16:creationId xmlns:a16="http://schemas.microsoft.com/office/drawing/2014/main" id="{6FA5A426-CE56-4050-A3AE-CC389CB2B0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12" name="円/楕円 488">
                        <a:extLst>
                          <a:ext uri="{FF2B5EF4-FFF2-40B4-BE49-F238E27FC236}">
                            <a16:creationId xmlns:a16="http://schemas.microsoft.com/office/drawing/2014/main" id="{268351C8-3552-4E0E-9C7F-02A9A508D8D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10" name="円/楕円 486">
                      <a:extLst>
                        <a:ext uri="{FF2B5EF4-FFF2-40B4-BE49-F238E27FC236}">
                          <a16:creationId xmlns:a16="http://schemas.microsoft.com/office/drawing/2014/main" id="{7DD14339-F2E5-4FE9-93AF-639083E9C3F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04" name="円/楕円 472">
                    <a:extLst>
                      <a:ext uri="{FF2B5EF4-FFF2-40B4-BE49-F238E27FC236}">
                        <a16:creationId xmlns:a16="http://schemas.microsoft.com/office/drawing/2014/main" id="{C9E15D19-DC62-4A35-8238-6FE5BE0F3C7A}"/>
                      </a:ext>
                    </a:extLst>
                  </p:cNvPr>
                  <p:cNvSpPr/>
                  <p:nvPr/>
                </p:nvSpPr>
                <p:spPr>
                  <a:xfrm>
                    <a:off x="1499857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5" name="円/楕円 473">
                    <a:extLst>
                      <a:ext uri="{FF2B5EF4-FFF2-40B4-BE49-F238E27FC236}">
                        <a16:creationId xmlns:a16="http://schemas.microsoft.com/office/drawing/2014/main" id="{E97246AF-5CF7-46E6-BF8F-443B9BD26F80}"/>
                      </a:ext>
                    </a:extLst>
                  </p:cNvPr>
                  <p:cNvSpPr/>
                  <p:nvPr/>
                </p:nvSpPr>
                <p:spPr>
                  <a:xfrm>
                    <a:off x="2063644" y="2704001"/>
                    <a:ext cx="296131" cy="6550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6" name="フリーフォーム: 図形 905">
                    <a:extLst>
                      <a:ext uri="{FF2B5EF4-FFF2-40B4-BE49-F238E27FC236}">
                        <a16:creationId xmlns:a16="http://schemas.microsoft.com/office/drawing/2014/main" id="{86051743-990F-46B0-AA08-B416EE88693E}"/>
                      </a:ext>
                    </a:extLst>
                  </p:cNvPr>
                  <p:cNvSpPr/>
                  <p:nvPr/>
                </p:nvSpPr>
                <p:spPr>
                  <a:xfrm>
                    <a:off x="1871593" y="3056054"/>
                    <a:ext cx="135252" cy="188028"/>
                  </a:xfrm>
                  <a:custGeom>
                    <a:avLst/>
                    <a:gdLst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  <a:gd name="connsiteX7" fmla="*/ 51484 w 168590"/>
                      <a:gd name="connsiteY7" fmla="*/ 11330 h 241869"/>
                      <a:gd name="connsiteX8" fmla="*/ 84295 w 168590"/>
                      <a:gd name="connsiteY8" fmla="*/ 18031 h 241869"/>
                      <a:gd name="connsiteX9" fmla="*/ 117107 w 168590"/>
                      <a:gd name="connsiteY9" fmla="*/ 11330 h 241869"/>
                      <a:gd name="connsiteX0" fmla="*/ 84295 w 175735"/>
                      <a:gd name="connsiteY0" fmla="*/ 18031 h 241869"/>
                      <a:gd name="connsiteX1" fmla="*/ 117107 w 175735"/>
                      <a:gd name="connsiteY1" fmla="*/ 11330 h 241869"/>
                      <a:gd name="connsiteX2" fmla="*/ 133718 w 175735"/>
                      <a:gd name="connsiteY2" fmla="*/ 0 h 241869"/>
                      <a:gd name="connsiteX3" fmla="*/ 145091 w 175735"/>
                      <a:gd name="connsiteY3" fmla="*/ 28432 h 241869"/>
                      <a:gd name="connsiteX4" fmla="*/ 168590 w 175735"/>
                      <a:gd name="connsiteY4" fmla="*/ 156595 h 241869"/>
                      <a:gd name="connsiteX5" fmla="*/ 84295 w 175735"/>
                      <a:gd name="connsiteY5" fmla="*/ 241869 h 241869"/>
                      <a:gd name="connsiteX6" fmla="*/ 0 w 175735"/>
                      <a:gd name="connsiteY6" fmla="*/ 156595 h 241869"/>
                      <a:gd name="connsiteX7" fmla="*/ 25880 w 175735"/>
                      <a:gd name="connsiteY7" fmla="*/ 28432 h 241869"/>
                      <a:gd name="connsiteX8" fmla="*/ 37274 w 175735"/>
                      <a:gd name="connsiteY8" fmla="*/ 1638 h 241869"/>
                      <a:gd name="connsiteX9" fmla="*/ 51484 w 175735"/>
                      <a:gd name="connsiteY9" fmla="*/ 11330 h 241869"/>
                      <a:gd name="connsiteX10" fmla="*/ 175735 w 175735"/>
                      <a:gd name="connsiteY10" fmla="*/ 109471 h 241869"/>
                      <a:gd name="connsiteX0" fmla="*/ 84295 w 168590"/>
                      <a:gd name="connsiteY0" fmla="*/ 18031 h 241869"/>
                      <a:gd name="connsiteX1" fmla="*/ 117107 w 168590"/>
                      <a:gd name="connsiteY1" fmla="*/ 11330 h 241869"/>
                      <a:gd name="connsiteX2" fmla="*/ 133718 w 168590"/>
                      <a:gd name="connsiteY2" fmla="*/ 0 h 241869"/>
                      <a:gd name="connsiteX3" fmla="*/ 145091 w 168590"/>
                      <a:gd name="connsiteY3" fmla="*/ 28432 h 241869"/>
                      <a:gd name="connsiteX4" fmla="*/ 168590 w 168590"/>
                      <a:gd name="connsiteY4" fmla="*/ 156595 h 241869"/>
                      <a:gd name="connsiteX5" fmla="*/ 84295 w 168590"/>
                      <a:gd name="connsiteY5" fmla="*/ 241869 h 241869"/>
                      <a:gd name="connsiteX6" fmla="*/ 0 w 168590"/>
                      <a:gd name="connsiteY6" fmla="*/ 156595 h 241869"/>
                      <a:gd name="connsiteX7" fmla="*/ 25880 w 168590"/>
                      <a:gd name="connsiteY7" fmla="*/ 28432 h 241869"/>
                      <a:gd name="connsiteX8" fmla="*/ 37274 w 168590"/>
                      <a:gd name="connsiteY8" fmla="*/ 1638 h 241869"/>
                      <a:gd name="connsiteX9" fmla="*/ 51484 w 168590"/>
                      <a:gd name="connsiteY9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8" fmla="*/ 51484 w 168590"/>
                      <a:gd name="connsiteY8" fmla="*/ 11330 h 241869"/>
                      <a:gd name="connsiteX0" fmla="*/ 117107 w 168590"/>
                      <a:gd name="connsiteY0" fmla="*/ 11330 h 241869"/>
                      <a:gd name="connsiteX1" fmla="*/ 133718 w 168590"/>
                      <a:gd name="connsiteY1" fmla="*/ 0 h 241869"/>
                      <a:gd name="connsiteX2" fmla="*/ 145091 w 168590"/>
                      <a:gd name="connsiteY2" fmla="*/ 28432 h 241869"/>
                      <a:gd name="connsiteX3" fmla="*/ 168590 w 168590"/>
                      <a:gd name="connsiteY3" fmla="*/ 156595 h 241869"/>
                      <a:gd name="connsiteX4" fmla="*/ 84295 w 168590"/>
                      <a:gd name="connsiteY4" fmla="*/ 241869 h 241869"/>
                      <a:gd name="connsiteX5" fmla="*/ 0 w 168590"/>
                      <a:gd name="connsiteY5" fmla="*/ 156595 h 241869"/>
                      <a:gd name="connsiteX6" fmla="*/ 25880 w 168590"/>
                      <a:gd name="connsiteY6" fmla="*/ 28432 h 241869"/>
                      <a:gd name="connsiteX7" fmla="*/ 37274 w 168590"/>
                      <a:gd name="connsiteY7" fmla="*/ 1638 h 241869"/>
                      <a:gd name="connsiteX0" fmla="*/ 133718 w 168590"/>
                      <a:gd name="connsiteY0" fmla="*/ 0 h 241869"/>
                      <a:gd name="connsiteX1" fmla="*/ 145091 w 168590"/>
                      <a:gd name="connsiteY1" fmla="*/ 28432 h 241869"/>
                      <a:gd name="connsiteX2" fmla="*/ 168590 w 168590"/>
                      <a:gd name="connsiteY2" fmla="*/ 156595 h 241869"/>
                      <a:gd name="connsiteX3" fmla="*/ 84295 w 168590"/>
                      <a:gd name="connsiteY3" fmla="*/ 241869 h 241869"/>
                      <a:gd name="connsiteX4" fmla="*/ 0 w 168590"/>
                      <a:gd name="connsiteY4" fmla="*/ 156595 h 241869"/>
                      <a:gd name="connsiteX5" fmla="*/ 25880 w 168590"/>
                      <a:gd name="connsiteY5" fmla="*/ 28432 h 241869"/>
                      <a:gd name="connsiteX6" fmla="*/ 37274 w 168590"/>
                      <a:gd name="connsiteY6" fmla="*/ 1638 h 24186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68590" h="241869">
                        <a:moveTo>
                          <a:pt x="133718" y="0"/>
                        </a:moveTo>
                        <a:lnTo>
                          <a:pt x="145091" y="28432"/>
                        </a:lnTo>
                        <a:cubicBezTo>
                          <a:pt x="159751" y="77796"/>
                          <a:pt x="168590" y="133047"/>
                          <a:pt x="168590" y="156595"/>
                        </a:cubicBezTo>
                        <a:cubicBezTo>
                          <a:pt x="168590" y="203691"/>
                          <a:pt x="130850" y="241869"/>
                          <a:pt x="84295" y="241869"/>
                        </a:cubicBezTo>
                        <a:cubicBezTo>
                          <a:pt x="37740" y="241869"/>
                          <a:pt x="0" y="203691"/>
                          <a:pt x="0" y="156595"/>
                        </a:cubicBezTo>
                        <a:cubicBezTo>
                          <a:pt x="0" y="133047"/>
                          <a:pt x="10031" y="77796"/>
                          <a:pt x="25880" y="28432"/>
                        </a:cubicBezTo>
                        <a:lnTo>
                          <a:pt x="37274" y="1638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7" name="フリーフォーム: 図形 906">
                    <a:extLst>
                      <a:ext uri="{FF2B5EF4-FFF2-40B4-BE49-F238E27FC236}">
                        <a16:creationId xmlns:a16="http://schemas.microsoft.com/office/drawing/2014/main" id="{2F79C873-4EB3-4CEC-9FE2-3C708A7B8451}"/>
                      </a:ext>
                    </a:extLst>
                  </p:cNvPr>
                  <p:cNvSpPr/>
                  <p:nvPr/>
                </p:nvSpPr>
                <p:spPr>
                  <a:xfrm>
                    <a:off x="1795330" y="3333011"/>
                    <a:ext cx="301800" cy="115690"/>
                  </a:xfrm>
                  <a:custGeom>
                    <a:avLst/>
                    <a:gdLst>
                      <a:gd name="connsiteX0" fmla="*/ 0 w 485124"/>
                      <a:gd name="connsiteY0" fmla="*/ 0 h 247877"/>
                      <a:gd name="connsiteX1" fmla="*/ 16958 w 485124"/>
                      <a:gd name="connsiteY1" fmla="*/ 4041 h 247877"/>
                      <a:gd name="connsiteX2" fmla="*/ 242562 w 485124"/>
                      <a:gd name="connsiteY2" fmla="*/ 24039 h 247877"/>
                      <a:gd name="connsiteX3" fmla="*/ 468167 w 485124"/>
                      <a:gd name="connsiteY3" fmla="*/ 4041 h 247877"/>
                      <a:gd name="connsiteX4" fmla="*/ 485124 w 485124"/>
                      <a:gd name="connsiteY4" fmla="*/ 0 h 247877"/>
                      <a:gd name="connsiteX5" fmla="*/ 467238 w 485124"/>
                      <a:gd name="connsiteY5" fmla="*/ 92456 h 247877"/>
                      <a:gd name="connsiteX6" fmla="*/ 242562 w 485124"/>
                      <a:gd name="connsiteY6" fmla="*/ 247877 h 247877"/>
                      <a:gd name="connsiteX7" fmla="*/ 17886 w 485124"/>
                      <a:gd name="connsiteY7" fmla="*/ 92456 h 24787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85124" h="247877">
                        <a:moveTo>
                          <a:pt x="0" y="0"/>
                        </a:moveTo>
                        <a:lnTo>
                          <a:pt x="16958" y="4041"/>
                        </a:lnTo>
                        <a:cubicBezTo>
                          <a:pt x="86300" y="16918"/>
                          <a:pt x="162537" y="24039"/>
                          <a:pt x="242562" y="24039"/>
                        </a:cubicBezTo>
                        <a:cubicBezTo>
                          <a:pt x="322588" y="24039"/>
                          <a:pt x="398825" y="16918"/>
                          <a:pt x="468167" y="4041"/>
                        </a:cubicBezTo>
                        <a:lnTo>
                          <a:pt x="485124" y="0"/>
                        </a:lnTo>
                        <a:lnTo>
                          <a:pt x="467238" y="92456"/>
                        </a:lnTo>
                        <a:cubicBezTo>
                          <a:pt x="430221" y="183790"/>
                          <a:pt x="343563" y="247877"/>
                          <a:pt x="242562" y="247877"/>
                        </a:cubicBezTo>
                        <a:cubicBezTo>
                          <a:pt x="141562" y="247877"/>
                          <a:pt x="54903" y="183790"/>
                          <a:pt x="17886" y="92456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71B8E1E2-B127-47E8-B122-A6F5685C0E9B}"/>
                    </a:ext>
                  </a:extLst>
                </p:cNvPr>
                <p:cNvSpPr/>
                <p:nvPr/>
              </p:nvSpPr>
              <p:spPr>
                <a:xfrm>
                  <a:off x="1528449" y="3978567"/>
                  <a:ext cx="1071876" cy="598210"/>
                </a:xfrm>
                <a:custGeom>
                  <a:avLst/>
                  <a:gdLst>
                    <a:gd name="connsiteX0" fmla="*/ 531822 w 1063644"/>
                    <a:gd name="connsiteY0" fmla="*/ 0 h 629203"/>
                    <a:gd name="connsiteX1" fmla="*/ 1063644 w 1063644"/>
                    <a:gd name="connsiteY1" fmla="*/ 502141 h 629203"/>
                    <a:gd name="connsiteX2" fmla="*/ 1052840 w 1063644"/>
                    <a:gd name="connsiteY2" fmla="*/ 603340 h 629203"/>
                    <a:gd name="connsiteX3" fmla="*/ 1044337 w 1063644"/>
                    <a:gd name="connsiteY3" fmla="*/ 629203 h 629203"/>
                    <a:gd name="connsiteX4" fmla="*/ 1036594 w 1063644"/>
                    <a:gd name="connsiteY4" fmla="*/ 604749 h 629203"/>
                    <a:gd name="connsiteX5" fmla="*/ 531822 w 1063644"/>
                    <a:gd name="connsiteY5" fmla="*/ 276730 h 629203"/>
                    <a:gd name="connsiteX6" fmla="*/ 27051 w 1063644"/>
                    <a:gd name="connsiteY6" fmla="*/ 604749 h 629203"/>
                    <a:gd name="connsiteX7" fmla="*/ 19308 w 1063644"/>
                    <a:gd name="connsiteY7" fmla="*/ 629203 h 629203"/>
                    <a:gd name="connsiteX8" fmla="*/ 10805 w 1063644"/>
                    <a:gd name="connsiteY8" fmla="*/ 603340 h 629203"/>
                    <a:gd name="connsiteX9" fmla="*/ 0 w 1063644"/>
                    <a:gd name="connsiteY9" fmla="*/ 502141 h 629203"/>
                    <a:gd name="connsiteX10" fmla="*/ 531822 w 1063644"/>
                    <a:gd name="connsiteY10" fmla="*/ 0 h 62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63644" h="629203">
                      <a:moveTo>
                        <a:pt x="531822" y="0"/>
                      </a:moveTo>
                      <a:cubicBezTo>
                        <a:pt x="825539" y="0"/>
                        <a:pt x="1063644" y="224816"/>
                        <a:pt x="1063644" y="502141"/>
                      </a:cubicBezTo>
                      <a:cubicBezTo>
                        <a:pt x="1063644" y="536807"/>
                        <a:pt x="1059924" y="570652"/>
                        <a:pt x="1052840" y="603340"/>
                      </a:cubicBezTo>
                      <a:lnTo>
                        <a:pt x="1044337" y="629203"/>
                      </a:lnTo>
                      <a:lnTo>
                        <a:pt x="1036594" y="604749"/>
                      </a:lnTo>
                      <a:cubicBezTo>
                        <a:pt x="953430" y="411986"/>
                        <a:pt x="758738" y="276730"/>
                        <a:pt x="531822" y="276730"/>
                      </a:cubicBezTo>
                      <a:cubicBezTo>
                        <a:pt x="304907" y="276730"/>
                        <a:pt x="110215" y="411986"/>
                        <a:pt x="27051" y="604749"/>
                      </a:cubicBezTo>
                      <a:lnTo>
                        <a:pt x="19308" y="629203"/>
                      </a:lnTo>
                      <a:lnTo>
                        <a:pt x="10805" y="603340"/>
                      </a:lnTo>
                      <a:cubicBezTo>
                        <a:pt x="3721" y="570652"/>
                        <a:pt x="0" y="536807"/>
                        <a:pt x="0" y="502141"/>
                      </a:cubicBezTo>
                      <a:cubicBezTo>
                        <a:pt x="0" y="224816"/>
                        <a:pt x="238105" y="0"/>
                        <a:pt x="531822" y="0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881" name="グループ化 880">
                  <a:extLst>
                    <a:ext uri="{FF2B5EF4-FFF2-40B4-BE49-F238E27FC236}">
                      <a16:creationId xmlns:a16="http://schemas.microsoft.com/office/drawing/2014/main" id="{ABA56775-D6A9-44B6-B5BD-B4341F1C12D9}"/>
                    </a:ext>
                  </a:extLst>
                </p:cNvPr>
                <p:cNvGrpSpPr/>
                <p:nvPr/>
              </p:nvGrpSpPr>
              <p:grpSpPr>
                <a:xfrm>
                  <a:off x="608745" y="5050465"/>
                  <a:ext cx="855724" cy="978672"/>
                  <a:chOff x="822885" y="2341710"/>
                  <a:chExt cx="673836" cy="770652"/>
                </a:xfrm>
              </p:grpSpPr>
              <p:grpSp>
                <p:nvGrpSpPr>
                  <p:cNvPr id="894" name="グループ化 893">
                    <a:extLst>
                      <a:ext uri="{FF2B5EF4-FFF2-40B4-BE49-F238E27FC236}">
                        <a16:creationId xmlns:a16="http://schemas.microsoft.com/office/drawing/2014/main" id="{E3CE8C5B-9666-4FC9-BFB9-412B62270980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896" name="フリーフォーム: 図形 895">
                      <a:extLst>
                        <a:ext uri="{FF2B5EF4-FFF2-40B4-BE49-F238E27FC236}">
                          <a16:creationId xmlns:a16="http://schemas.microsoft.com/office/drawing/2014/main" id="{2BBDDF64-B8AC-4C32-AF3F-8DC0A8E377BD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7" name="四角形: 角を丸くする 89">
                      <a:extLst>
                        <a:ext uri="{FF2B5EF4-FFF2-40B4-BE49-F238E27FC236}">
                          <a16:creationId xmlns:a16="http://schemas.microsoft.com/office/drawing/2014/main" id="{FCC204C1-D845-4098-8BC9-B1F913E8707C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8" name="四角形: 角を丸くする 148">
                      <a:extLst>
                        <a:ext uri="{FF2B5EF4-FFF2-40B4-BE49-F238E27FC236}">
                          <a16:creationId xmlns:a16="http://schemas.microsoft.com/office/drawing/2014/main" id="{5DC5AA28-4058-4D2F-B6AF-0C2AF10E8F3A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899" name="四角形: 角を丸くする 149">
                      <a:extLst>
                        <a:ext uri="{FF2B5EF4-FFF2-40B4-BE49-F238E27FC236}">
                          <a16:creationId xmlns:a16="http://schemas.microsoft.com/office/drawing/2014/main" id="{A8EF0E92-6D60-4059-8F1C-E200AE9100C3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00" name="四角形: 角を丸くする 150">
                      <a:extLst>
                        <a:ext uri="{FF2B5EF4-FFF2-40B4-BE49-F238E27FC236}">
                          <a16:creationId xmlns:a16="http://schemas.microsoft.com/office/drawing/2014/main" id="{13D2D403-ACFA-4F1B-9C3D-687E78030396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01" name="楕円 900">
                      <a:extLst>
                        <a:ext uri="{FF2B5EF4-FFF2-40B4-BE49-F238E27FC236}">
                          <a16:creationId xmlns:a16="http://schemas.microsoft.com/office/drawing/2014/main" id="{434AA2D1-E321-4860-88B0-C6DBD78EE1B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02" name="四角形: 角を丸くする 97">
                      <a:extLst>
                        <a:ext uri="{FF2B5EF4-FFF2-40B4-BE49-F238E27FC236}">
                          <a16:creationId xmlns:a16="http://schemas.microsoft.com/office/drawing/2014/main" id="{8B1397CF-78B0-4B7E-9E77-DE04189C51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895" name="フリーフォーム: 図形 894">
                    <a:extLst>
                      <a:ext uri="{FF2B5EF4-FFF2-40B4-BE49-F238E27FC236}">
                        <a16:creationId xmlns:a16="http://schemas.microsoft.com/office/drawing/2014/main" id="{7EBFB1CB-4242-43D6-909D-8C9D83727B4A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B282DD5C-A326-4491-AEBE-8591B324B991}"/>
                    </a:ext>
                  </a:extLst>
                </p:cNvPr>
                <p:cNvSpPr/>
                <p:nvPr/>
              </p:nvSpPr>
              <p:spPr>
                <a:xfrm>
                  <a:off x="994323" y="5504738"/>
                  <a:ext cx="585885" cy="688983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  <a:gd name="connsiteX0" fmla="*/ 520856 w 520856"/>
                    <a:gd name="connsiteY0" fmla="*/ 425778 h 629445"/>
                    <a:gd name="connsiteX1" fmla="*/ 432049 w 520856"/>
                    <a:gd name="connsiteY1" fmla="*/ 580985 h 629445"/>
                    <a:gd name="connsiteX2" fmla="*/ 428965 w 520856"/>
                    <a:gd name="connsiteY2" fmla="*/ 584481 h 629445"/>
                    <a:gd name="connsiteX3" fmla="*/ 427096 w 520856"/>
                    <a:gd name="connsiteY3" fmla="*/ 588312 h 629445"/>
                    <a:gd name="connsiteX4" fmla="*/ 420295 w 520856"/>
                    <a:gd name="connsiteY4" fmla="*/ 594310 h 629445"/>
                    <a:gd name="connsiteX5" fmla="*/ 406208 w 520856"/>
                    <a:gd name="connsiteY5" fmla="*/ 610282 h 629445"/>
                    <a:gd name="connsiteX6" fmla="*/ 397211 w 520856"/>
                    <a:gd name="connsiteY6" fmla="*/ 614672 h 629445"/>
                    <a:gd name="connsiteX7" fmla="*/ 396789 w 520856"/>
                    <a:gd name="connsiteY7" fmla="*/ 615044 h 629445"/>
                    <a:gd name="connsiteX8" fmla="*/ 395693 w 520856"/>
                    <a:gd name="connsiteY8" fmla="*/ 615413 h 629445"/>
                    <a:gd name="connsiteX9" fmla="*/ 372314 w 520856"/>
                    <a:gd name="connsiteY9" fmla="*/ 626822 h 629445"/>
                    <a:gd name="connsiteX10" fmla="*/ 359006 w 520856"/>
                    <a:gd name="connsiteY10" fmla="*/ 627749 h 629445"/>
                    <a:gd name="connsiteX11" fmla="*/ 358484 w 520856"/>
                    <a:gd name="connsiteY11" fmla="*/ 627925 h 629445"/>
                    <a:gd name="connsiteX12" fmla="*/ 357489 w 520856"/>
                    <a:gd name="connsiteY12" fmla="*/ 627855 h 629445"/>
                    <a:gd name="connsiteX13" fmla="*/ 334691 w 520856"/>
                    <a:gd name="connsiteY13" fmla="*/ 629445 h 629445"/>
                    <a:gd name="connsiteX14" fmla="*/ 322763 w 520856"/>
                    <a:gd name="connsiteY14" fmla="*/ 625434 h 629445"/>
                    <a:gd name="connsiteX15" fmla="*/ 319565 w 520856"/>
                    <a:gd name="connsiteY15" fmla="*/ 625211 h 629445"/>
                    <a:gd name="connsiteX16" fmla="*/ 313945 w 520856"/>
                    <a:gd name="connsiteY16" fmla="*/ 622469 h 629445"/>
                    <a:gd name="connsiteX17" fmla="*/ 297663 w 520856"/>
                    <a:gd name="connsiteY17" fmla="*/ 616993 h 629445"/>
                    <a:gd name="connsiteX18" fmla="*/ 291394 w 520856"/>
                    <a:gd name="connsiteY18" fmla="*/ 611464 h 629445"/>
                    <a:gd name="connsiteX19" fmla="*/ 284503 w 520856"/>
                    <a:gd name="connsiteY19" fmla="*/ 608101 h 629445"/>
                    <a:gd name="connsiteX20" fmla="*/ 273711 w 520856"/>
                    <a:gd name="connsiteY20" fmla="*/ 595867 h 629445"/>
                    <a:gd name="connsiteX21" fmla="*/ 268365 w 520856"/>
                    <a:gd name="connsiteY21" fmla="*/ 591152 h 629445"/>
                    <a:gd name="connsiteX22" fmla="*/ 266896 w 520856"/>
                    <a:gd name="connsiteY22" fmla="*/ 588140 h 629445"/>
                    <a:gd name="connsiteX23" fmla="*/ 257770 w 520856"/>
                    <a:gd name="connsiteY23" fmla="*/ 577794 h 629445"/>
                    <a:gd name="connsiteX24" fmla="*/ 0 w 520856"/>
                    <a:gd name="connsiteY24" fmla="*/ 125057 h 629445"/>
                    <a:gd name="connsiteX25" fmla="*/ 156162 w 520856"/>
                    <a:gd name="connsiteY25" fmla="*/ 0 h 629445"/>
                    <a:gd name="connsiteX26" fmla="*/ 349746 w 520856"/>
                    <a:gd name="connsiteY26" fmla="*/ 330026 h 629445"/>
                    <a:gd name="connsiteX27" fmla="*/ 505242 w 520856"/>
                    <a:gd name="connsiteY27" fmla="*/ 60700 h 629445"/>
                    <a:gd name="connsiteX0" fmla="*/ 520856 w 520856"/>
                    <a:gd name="connsiteY0" fmla="*/ 406726 h 610393"/>
                    <a:gd name="connsiteX1" fmla="*/ 432049 w 520856"/>
                    <a:gd name="connsiteY1" fmla="*/ 561933 h 610393"/>
                    <a:gd name="connsiteX2" fmla="*/ 428965 w 520856"/>
                    <a:gd name="connsiteY2" fmla="*/ 565429 h 610393"/>
                    <a:gd name="connsiteX3" fmla="*/ 427096 w 520856"/>
                    <a:gd name="connsiteY3" fmla="*/ 569260 h 610393"/>
                    <a:gd name="connsiteX4" fmla="*/ 420295 w 520856"/>
                    <a:gd name="connsiteY4" fmla="*/ 575258 h 610393"/>
                    <a:gd name="connsiteX5" fmla="*/ 406208 w 520856"/>
                    <a:gd name="connsiteY5" fmla="*/ 591230 h 610393"/>
                    <a:gd name="connsiteX6" fmla="*/ 397211 w 520856"/>
                    <a:gd name="connsiteY6" fmla="*/ 595620 h 610393"/>
                    <a:gd name="connsiteX7" fmla="*/ 396789 w 520856"/>
                    <a:gd name="connsiteY7" fmla="*/ 595992 h 610393"/>
                    <a:gd name="connsiteX8" fmla="*/ 395693 w 520856"/>
                    <a:gd name="connsiteY8" fmla="*/ 596361 h 610393"/>
                    <a:gd name="connsiteX9" fmla="*/ 372314 w 520856"/>
                    <a:gd name="connsiteY9" fmla="*/ 607770 h 610393"/>
                    <a:gd name="connsiteX10" fmla="*/ 359006 w 520856"/>
                    <a:gd name="connsiteY10" fmla="*/ 608697 h 610393"/>
                    <a:gd name="connsiteX11" fmla="*/ 358484 w 520856"/>
                    <a:gd name="connsiteY11" fmla="*/ 608873 h 610393"/>
                    <a:gd name="connsiteX12" fmla="*/ 357489 w 520856"/>
                    <a:gd name="connsiteY12" fmla="*/ 608803 h 610393"/>
                    <a:gd name="connsiteX13" fmla="*/ 334691 w 520856"/>
                    <a:gd name="connsiteY13" fmla="*/ 610393 h 610393"/>
                    <a:gd name="connsiteX14" fmla="*/ 322763 w 520856"/>
                    <a:gd name="connsiteY14" fmla="*/ 606382 h 610393"/>
                    <a:gd name="connsiteX15" fmla="*/ 319565 w 520856"/>
                    <a:gd name="connsiteY15" fmla="*/ 606159 h 610393"/>
                    <a:gd name="connsiteX16" fmla="*/ 313945 w 520856"/>
                    <a:gd name="connsiteY16" fmla="*/ 603417 h 610393"/>
                    <a:gd name="connsiteX17" fmla="*/ 297663 w 520856"/>
                    <a:gd name="connsiteY17" fmla="*/ 597941 h 610393"/>
                    <a:gd name="connsiteX18" fmla="*/ 291394 w 520856"/>
                    <a:gd name="connsiteY18" fmla="*/ 592412 h 610393"/>
                    <a:gd name="connsiteX19" fmla="*/ 284503 w 520856"/>
                    <a:gd name="connsiteY19" fmla="*/ 589049 h 610393"/>
                    <a:gd name="connsiteX20" fmla="*/ 273711 w 520856"/>
                    <a:gd name="connsiteY20" fmla="*/ 576815 h 610393"/>
                    <a:gd name="connsiteX21" fmla="*/ 268365 w 520856"/>
                    <a:gd name="connsiteY21" fmla="*/ 572100 h 610393"/>
                    <a:gd name="connsiteX22" fmla="*/ 266896 w 520856"/>
                    <a:gd name="connsiteY22" fmla="*/ 569088 h 610393"/>
                    <a:gd name="connsiteX23" fmla="*/ 257770 w 520856"/>
                    <a:gd name="connsiteY23" fmla="*/ 558742 h 610393"/>
                    <a:gd name="connsiteX24" fmla="*/ 0 w 520856"/>
                    <a:gd name="connsiteY24" fmla="*/ 106005 h 610393"/>
                    <a:gd name="connsiteX25" fmla="*/ 173098 w 520856"/>
                    <a:gd name="connsiteY25" fmla="*/ 0 h 610393"/>
                    <a:gd name="connsiteX26" fmla="*/ 349746 w 520856"/>
                    <a:gd name="connsiteY26" fmla="*/ 310974 h 610393"/>
                    <a:gd name="connsiteX27" fmla="*/ 505242 w 520856"/>
                    <a:gd name="connsiteY27" fmla="*/ 41648 h 610393"/>
                    <a:gd name="connsiteX0" fmla="*/ 520856 w 520856"/>
                    <a:gd name="connsiteY0" fmla="*/ 408843 h 612510"/>
                    <a:gd name="connsiteX1" fmla="*/ 432049 w 520856"/>
                    <a:gd name="connsiteY1" fmla="*/ 564050 h 612510"/>
                    <a:gd name="connsiteX2" fmla="*/ 428965 w 520856"/>
                    <a:gd name="connsiteY2" fmla="*/ 567546 h 612510"/>
                    <a:gd name="connsiteX3" fmla="*/ 427096 w 520856"/>
                    <a:gd name="connsiteY3" fmla="*/ 571377 h 612510"/>
                    <a:gd name="connsiteX4" fmla="*/ 420295 w 520856"/>
                    <a:gd name="connsiteY4" fmla="*/ 577375 h 612510"/>
                    <a:gd name="connsiteX5" fmla="*/ 406208 w 520856"/>
                    <a:gd name="connsiteY5" fmla="*/ 593347 h 612510"/>
                    <a:gd name="connsiteX6" fmla="*/ 397211 w 520856"/>
                    <a:gd name="connsiteY6" fmla="*/ 597737 h 612510"/>
                    <a:gd name="connsiteX7" fmla="*/ 396789 w 520856"/>
                    <a:gd name="connsiteY7" fmla="*/ 598109 h 612510"/>
                    <a:gd name="connsiteX8" fmla="*/ 395693 w 520856"/>
                    <a:gd name="connsiteY8" fmla="*/ 598478 h 612510"/>
                    <a:gd name="connsiteX9" fmla="*/ 372314 w 520856"/>
                    <a:gd name="connsiteY9" fmla="*/ 609887 h 612510"/>
                    <a:gd name="connsiteX10" fmla="*/ 359006 w 520856"/>
                    <a:gd name="connsiteY10" fmla="*/ 610814 h 612510"/>
                    <a:gd name="connsiteX11" fmla="*/ 358484 w 520856"/>
                    <a:gd name="connsiteY11" fmla="*/ 610990 h 612510"/>
                    <a:gd name="connsiteX12" fmla="*/ 357489 w 520856"/>
                    <a:gd name="connsiteY12" fmla="*/ 610920 h 612510"/>
                    <a:gd name="connsiteX13" fmla="*/ 334691 w 520856"/>
                    <a:gd name="connsiteY13" fmla="*/ 612510 h 612510"/>
                    <a:gd name="connsiteX14" fmla="*/ 322763 w 520856"/>
                    <a:gd name="connsiteY14" fmla="*/ 608499 h 612510"/>
                    <a:gd name="connsiteX15" fmla="*/ 319565 w 520856"/>
                    <a:gd name="connsiteY15" fmla="*/ 608276 h 612510"/>
                    <a:gd name="connsiteX16" fmla="*/ 313945 w 520856"/>
                    <a:gd name="connsiteY16" fmla="*/ 605534 h 612510"/>
                    <a:gd name="connsiteX17" fmla="*/ 297663 w 520856"/>
                    <a:gd name="connsiteY17" fmla="*/ 600058 h 612510"/>
                    <a:gd name="connsiteX18" fmla="*/ 291394 w 520856"/>
                    <a:gd name="connsiteY18" fmla="*/ 594529 h 612510"/>
                    <a:gd name="connsiteX19" fmla="*/ 284503 w 520856"/>
                    <a:gd name="connsiteY19" fmla="*/ 591166 h 612510"/>
                    <a:gd name="connsiteX20" fmla="*/ 273711 w 520856"/>
                    <a:gd name="connsiteY20" fmla="*/ 578932 h 612510"/>
                    <a:gd name="connsiteX21" fmla="*/ 268365 w 520856"/>
                    <a:gd name="connsiteY21" fmla="*/ 574217 h 612510"/>
                    <a:gd name="connsiteX22" fmla="*/ 266896 w 520856"/>
                    <a:gd name="connsiteY22" fmla="*/ 571205 h 612510"/>
                    <a:gd name="connsiteX23" fmla="*/ 257770 w 520856"/>
                    <a:gd name="connsiteY23" fmla="*/ 560859 h 612510"/>
                    <a:gd name="connsiteX24" fmla="*/ 0 w 520856"/>
                    <a:gd name="connsiteY24" fmla="*/ 108122 h 612510"/>
                    <a:gd name="connsiteX25" fmla="*/ 166747 w 520856"/>
                    <a:gd name="connsiteY25" fmla="*/ 0 h 612510"/>
                    <a:gd name="connsiteX26" fmla="*/ 349746 w 520856"/>
                    <a:gd name="connsiteY26" fmla="*/ 313091 h 612510"/>
                    <a:gd name="connsiteX27" fmla="*/ 505242 w 520856"/>
                    <a:gd name="connsiteY27" fmla="*/ 43765 h 612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20856" h="612510">
                      <a:moveTo>
                        <a:pt x="520856" y="408843"/>
                      </a:moveTo>
                      <a:lnTo>
                        <a:pt x="432049" y="564050"/>
                      </a:lnTo>
                      <a:lnTo>
                        <a:pt x="428965" y="567546"/>
                      </a:lnTo>
                      <a:lnTo>
                        <a:pt x="427096" y="571377"/>
                      </a:lnTo>
                      <a:lnTo>
                        <a:pt x="420295" y="577375"/>
                      </a:lnTo>
                      <a:lnTo>
                        <a:pt x="406208" y="593347"/>
                      </a:lnTo>
                      <a:lnTo>
                        <a:pt x="397211" y="597737"/>
                      </a:lnTo>
                      <a:lnTo>
                        <a:pt x="396789" y="598109"/>
                      </a:lnTo>
                      <a:lnTo>
                        <a:pt x="395693" y="598478"/>
                      </a:lnTo>
                      <a:lnTo>
                        <a:pt x="372314" y="609887"/>
                      </a:lnTo>
                      <a:lnTo>
                        <a:pt x="359006" y="610814"/>
                      </a:lnTo>
                      <a:lnTo>
                        <a:pt x="358484" y="610990"/>
                      </a:lnTo>
                      <a:lnTo>
                        <a:pt x="357489" y="610920"/>
                      </a:lnTo>
                      <a:lnTo>
                        <a:pt x="334691" y="612510"/>
                      </a:lnTo>
                      <a:lnTo>
                        <a:pt x="322763" y="608499"/>
                      </a:lnTo>
                      <a:lnTo>
                        <a:pt x="319565" y="608276"/>
                      </a:lnTo>
                      <a:lnTo>
                        <a:pt x="313945" y="605534"/>
                      </a:lnTo>
                      <a:lnTo>
                        <a:pt x="297663" y="600058"/>
                      </a:lnTo>
                      <a:lnTo>
                        <a:pt x="291394" y="594529"/>
                      </a:lnTo>
                      <a:lnTo>
                        <a:pt x="284503" y="591166"/>
                      </a:lnTo>
                      <a:lnTo>
                        <a:pt x="273711" y="578932"/>
                      </a:lnTo>
                      <a:lnTo>
                        <a:pt x="268365" y="574217"/>
                      </a:lnTo>
                      <a:lnTo>
                        <a:pt x="266896" y="571205"/>
                      </a:lnTo>
                      <a:lnTo>
                        <a:pt x="257770" y="560859"/>
                      </a:lnTo>
                      <a:lnTo>
                        <a:pt x="0" y="108122"/>
                      </a:lnTo>
                      <a:lnTo>
                        <a:pt x="166747" y="0"/>
                      </a:lnTo>
                      <a:lnTo>
                        <a:pt x="349746" y="313091"/>
                      </a:lnTo>
                      <a:lnTo>
                        <a:pt x="505242" y="43765"/>
                      </a:lnTo>
                    </a:path>
                  </a:pathLst>
                </a:custGeom>
                <a:pattFill prst="dkHorz">
                  <a:fgClr>
                    <a:srgbClr val="002060"/>
                  </a:fgClr>
                  <a:bgClr>
                    <a:srgbClr val="00B0F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30DA59C7-91B3-45EA-B2DF-E6329F2EE341}"/>
                    </a:ext>
                  </a:extLst>
                </p:cNvPr>
                <p:cNvSpPr/>
                <p:nvPr/>
              </p:nvSpPr>
              <p:spPr>
                <a:xfrm>
                  <a:off x="1686799" y="4643439"/>
                  <a:ext cx="172222" cy="94454"/>
                </a:xfrm>
                <a:custGeom>
                  <a:avLst/>
                  <a:gdLst>
                    <a:gd name="connsiteX0" fmla="*/ 86111 w 172222"/>
                    <a:gd name="connsiteY0" fmla="*/ 0 h 76831"/>
                    <a:gd name="connsiteX1" fmla="*/ 172222 w 172222"/>
                    <a:gd name="connsiteY1" fmla="*/ 56590 h 76831"/>
                    <a:gd name="connsiteX2" fmla="*/ 166004 w 172222"/>
                    <a:gd name="connsiteY2" fmla="*/ 76831 h 76831"/>
                    <a:gd name="connsiteX3" fmla="*/ 165455 w 172222"/>
                    <a:gd name="connsiteY3" fmla="*/ 75044 h 76831"/>
                    <a:gd name="connsiteX4" fmla="*/ 86111 w 172222"/>
                    <a:gd name="connsiteY4" fmla="*/ 40481 h 76831"/>
                    <a:gd name="connsiteX5" fmla="*/ 6767 w 172222"/>
                    <a:gd name="connsiteY5" fmla="*/ 75044 h 76831"/>
                    <a:gd name="connsiteX6" fmla="*/ 6218 w 172222"/>
                    <a:gd name="connsiteY6" fmla="*/ 76831 h 76831"/>
                    <a:gd name="connsiteX7" fmla="*/ 0 w 172222"/>
                    <a:gd name="connsiteY7" fmla="*/ 56590 h 76831"/>
                    <a:gd name="connsiteX8" fmla="*/ 86111 w 172222"/>
                    <a:gd name="connsiteY8" fmla="*/ 0 h 76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2222" h="76831">
                      <a:moveTo>
                        <a:pt x="86111" y="0"/>
                      </a:moveTo>
                      <a:cubicBezTo>
                        <a:pt x="133669" y="0"/>
                        <a:pt x="172222" y="25336"/>
                        <a:pt x="172222" y="56590"/>
                      </a:cubicBezTo>
                      <a:lnTo>
                        <a:pt x="166004" y="76831"/>
                      </a:lnTo>
                      <a:lnTo>
                        <a:pt x="165455" y="75044"/>
                      </a:lnTo>
                      <a:cubicBezTo>
                        <a:pt x="152383" y="54733"/>
                        <a:pt x="121780" y="40481"/>
                        <a:pt x="86111" y="40481"/>
                      </a:cubicBezTo>
                      <a:cubicBezTo>
                        <a:pt x="50443" y="40481"/>
                        <a:pt x="19839" y="54733"/>
                        <a:pt x="6767" y="75044"/>
                      </a:cubicBezTo>
                      <a:lnTo>
                        <a:pt x="6218" y="76831"/>
                      </a:lnTo>
                      <a:lnTo>
                        <a:pt x="0" y="56590"/>
                      </a:lnTo>
                      <a:cubicBezTo>
                        <a:pt x="0" y="25336"/>
                        <a:pt x="38553" y="0"/>
                        <a:pt x="86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88EA9BA6-64EA-46D3-9A72-6F190F00BE3D}"/>
                    </a:ext>
                  </a:extLst>
                </p:cNvPr>
                <p:cNvSpPr/>
                <p:nvPr/>
              </p:nvSpPr>
              <p:spPr>
                <a:xfrm>
                  <a:off x="2244747" y="4643439"/>
                  <a:ext cx="172222" cy="94454"/>
                </a:xfrm>
                <a:custGeom>
                  <a:avLst/>
                  <a:gdLst>
                    <a:gd name="connsiteX0" fmla="*/ 86111 w 172222"/>
                    <a:gd name="connsiteY0" fmla="*/ 0 h 76831"/>
                    <a:gd name="connsiteX1" fmla="*/ 172222 w 172222"/>
                    <a:gd name="connsiteY1" fmla="*/ 56590 h 76831"/>
                    <a:gd name="connsiteX2" fmla="*/ 166004 w 172222"/>
                    <a:gd name="connsiteY2" fmla="*/ 76831 h 76831"/>
                    <a:gd name="connsiteX3" fmla="*/ 165455 w 172222"/>
                    <a:gd name="connsiteY3" fmla="*/ 75044 h 76831"/>
                    <a:gd name="connsiteX4" fmla="*/ 86111 w 172222"/>
                    <a:gd name="connsiteY4" fmla="*/ 40481 h 76831"/>
                    <a:gd name="connsiteX5" fmla="*/ 6767 w 172222"/>
                    <a:gd name="connsiteY5" fmla="*/ 75044 h 76831"/>
                    <a:gd name="connsiteX6" fmla="*/ 6218 w 172222"/>
                    <a:gd name="connsiteY6" fmla="*/ 76831 h 76831"/>
                    <a:gd name="connsiteX7" fmla="*/ 0 w 172222"/>
                    <a:gd name="connsiteY7" fmla="*/ 56590 h 76831"/>
                    <a:gd name="connsiteX8" fmla="*/ 86111 w 172222"/>
                    <a:gd name="connsiteY8" fmla="*/ 0 h 76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2222" h="76831">
                      <a:moveTo>
                        <a:pt x="86111" y="0"/>
                      </a:moveTo>
                      <a:cubicBezTo>
                        <a:pt x="133669" y="0"/>
                        <a:pt x="172222" y="25336"/>
                        <a:pt x="172222" y="56590"/>
                      </a:cubicBezTo>
                      <a:lnTo>
                        <a:pt x="166004" y="76831"/>
                      </a:lnTo>
                      <a:lnTo>
                        <a:pt x="165455" y="75044"/>
                      </a:lnTo>
                      <a:cubicBezTo>
                        <a:pt x="152383" y="54733"/>
                        <a:pt x="121780" y="40481"/>
                        <a:pt x="86111" y="40481"/>
                      </a:cubicBezTo>
                      <a:cubicBezTo>
                        <a:pt x="50443" y="40481"/>
                        <a:pt x="19839" y="54733"/>
                        <a:pt x="6767" y="75044"/>
                      </a:cubicBezTo>
                      <a:lnTo>
                        <a:pt x="6218" y="76831"/>
                      </a:lnTo>
                      <a:lnTo>
                        <a:pt x="0" y="56590"/>
                      </a:lnTo>
                      <a:cubicBezTo>
                        <a:pt x="0" y="25336"/>
                        <a:pt x="38553" y="0"/>
                        <a:pt x="86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793" name="グループ化 792">
                <a:extLst>
                  <a:ext uri="{FF2B5EF4-FFF2-40B4-BE49-F238E27FC236}">
                    <a16:creationId xmlns:a16="http://schemas.microsoft.com/office/drawing/2014/main" id="{EB2CA9FC-5F88-4343-A4A3-996EF6617398}"/>
                  </a:ext>
                </a:extLst>
              </p:cNvPr>
              <p:cNvGrpSpPr/>
              <p:nvPr/>
            </p:nvGrpSpPr>
            <p:grpSpPr>
              <a:xfrm>
                <a:off x="1491395" y="6399458"/>
                <a:ext cx="1124296" cy="390005"/>
                <a:chOff x="1562021" y="3512395"/>
                <a:chExt cx="916860" cy="390005"/>
              </a:xfrm>
            </p:grpSpPr>
            <p:sp>
              <p:nvSpPr>
                <p:cNvPr id="799" name="台形 28">
                  <a:extLst>
                    <a:ext uri="{FF2B5EF4-FFF2-40B4-BE49-F238E27FC236}">
                      <a16:creationId xmlns:a16="http://schemas.microsoft.com/office/drawing/2014/main" id="{7AFF287E-9BC5-42D6-A235-41B7BF1D56EA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0" name="四角形: 角を丸くする 799">
                  <a:extLst>
                    <a:ext uri="{FF2B5EF4-FFF2-40B4-BE49-F238E27FC236}">
                      <a16:creationId xmlns:a16="http://schemas.microsoft.com/office/drawing/2014/main" id="{30A2F846-159A-4E59-877F-9217F364D462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1" name="四角形: 角を丸くする 800">
                  <a:extLst>
                    <a:ext uri="{FF2B5EF4-FFF2-40B4-BE49-F238E27FC236}">
                      <a16:creationId xmlns:a16="http://schemas.microsoft.com/office/drawing/2014/main" id="{3A090EFF-F05F-45B7-B54E-446104E1CCBC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FFCC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A95AF5E0-AFFF-4100-8F90-D0A48BB498E9}"/>
                  </a:ext>
                </a:extLst>
              </p:cNvPr>
              <p:cNvSpPr/>
              <p:nvPr/>
            </p:nvSpPr>
            <p:spPr>
              <a:xfrm rot="1828534">
                <a:off x="1959404" y="6431927"/>
                <a:ext cx="393010" cy="450761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8" name="四角形: 上の 2 つの角を丸める 930">
                <a:extLst>
                  <a:ext uri="{FF2B5EF4-FFF2-40B4-BE49-F238E27FC236}">
                    <a16:creationId xmlns:a16="http://schemas.microsoft.com/office/drawing/2014/main" id="{AAFB7099-174C-4159-9DBB-BCBA50D92074}"/>
                  </a:ext>
                </a:extLst>
              </p:cNvPr>
              <p:cNvSpPr/>
              <p:nvPr/>
            </p:nvSpPr>
            <p:spPr>
              <a:xfrm rot="2686230">
                <a:off x="2391681" y="6064688"/>
                <a:ext cx="216210" cy="544381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dkHorz">
                <a:fgClr>
                  <a:srgbClr val="002060"/>
                </a:fgClr>
                <a:bgClr>
                  <a:srgbClr val="00B0F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04" name="グループ化 803">
              <a:extLst>
                <a:ext uri="{FF2B5EF4-FFF2-40B4-BE49-F238E27FC236}">
                  <a16:creationId xmlns:a16="http://schemas.microsoft.com/office/drawing/2014/main" id="{F1A2AF25-3E80-40AD-A319-C7EA890DCAC7}"/>
                </a:ext>
              </a:extLst>
            </p:cNvPr>
            <p:cNvGrpSpPr/>
            <p:nvPr/>
          </p:nvGrpSpPr>
          <p:grpSpPr>
            <a:xfrm>
              <a:off x="658096" y="4798395"/>
              <a:ext cx="2691442" cy="1637420"/>
              <a:chOff x="-2693688" y="4798395"/>
              <a:chExt cx="2691442" cy="1637420"/>
            </a:xfrm>
          </p:grpSpPr>
          <p:sp>
            <p:nvSpPr>
              <p:cNvPr id="805" name="四角形: 上の 2 つの角を丸める 804">
                <a:extLst>
                  <a:ext uri="{FF2B5EF4-FFF2-40B4-BE49-F238E27FC236}">
                    <a16:creationId xmlns:a16="http://schemas.microsoft.com/office/drawing/2014/main" id="{4F9DD10B-25B8-4709-ADA8-897C8DC106F2}"/>
                  </a:ext>
                </a:extLst>
              </p:cNvPr>
              <p:cNvSpPr/>
              <p:nvPr/>
            </p:nvSpPr>
            <p:spPr>
              <a:xfrm>
                <a:off x="-1571222" y="5506270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6" name="グループ化 805">
                <a:extLst>
                  <a:ext uri="{FF2B5EF4-FFF2-40B4-BE49-F238E27FC236}">
                    <a16:creationId xmlns:a16="http://schemas.microsoft.com/office/drawing/2014/main" id="{588268B5-E932-43E4-8079-79A26ECB097C}"/>
                  </a:ext>
                </a:extLst>
              </p:cNvPr>
              <p:cNvGrpSpPr/>
              <p:nvPr/>
            </p:nvGrpSpPr>
            <p:grpSpPr>
              <a:xfrm>
                <a:off x="-2693688" y="5612113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814" name="正方形/長方形 2">
                  <a:extLst>
                    <a:ext uri="{FF2B5EF4-FFF2-40B4-BE49-F238E27FC236}">
                      <a16:creationId xmlns:a16="http://schemas.microsoft.com/office/drawing/2014/main" id="{7D19D4A8-8314-4BAC-B124-320800F0BD07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5" name="正方形/長方形 814">
                  <a:extLst>
                    <a:ext uri="{FF2B5EF4-FFF2-40B4-BE49-F238E27FC236}">
                      <a16:creationId xmlns:a16="http://schemas.microsoft.com/office/drawing/2014/main" id="{1B39DCE8-50E3-47EA-A68B-127D57089E07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四角形: 上の 2 つの角を丸める 815">
                  <a:extLst>
                    <a:ext uri="{FF2B5EF4-FFF2-40B4-BE49-F238E27FC236}">
                      <a16:creationId xmlns:a16="http://schemas.microsoft.com/office/drawing/2014/main" id="{3FD27B39-4F87-4549-B9B7-AC8410E842F1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07" name="正方形/長方形 806">
                <a:extLst>
                  <a:ext uri="{FF2B5EF4-FFF2-40B4-BE49-F238E27FC236}">
                    <a16:creationId xmlns:a16="http://schemas.microsoft.com/office/drawing/2014/main" id="{A7439310-9EF7-40E9-95B0-59F61870B791}"/>
                  </a:ext>
                </a:extLst>
              </p:cNvPr>
              <p:cNvSpPr/>
              <p:nvPr/>
            </p:nvSpPr>
            <p:spPr>
              <a:xfrm>
                <a:off x="-2494180" y="5443174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8" name="正方形/長方形 807">
                <a:extLst>
                  <a:ext uri="{FF2B5EF4-FFF2-40B4-BE49-F238E27FC236}">
                    <a16:creationId xmlns:a16="http://schemas.microsoft.com/office/drawing/2014/main" id="{662139C9-C142-4884-8D13-CB387811CA06}"/>
                  </a:ext>
                </a:extLst>
              </p:cNvPr>
              <p:cNvSpPr/>
              <p:nvPr/>
            </p:nvSpPr>
            <p:spPr>
              <a:xfrm>
                <a:off x="-2494180" y="5030872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09" name="グループ化 808">
                <a:extLst>
                  <a:ext uri="{FF2B5EF4-FFF2-40B4-BE49-F238E27FC236}">
                    <a16:creationId xmlns:a16="http://schemas.microsoft.com/office/drawing/2014/main" id="{3EA2D949-7AD5-4401-9B01-90C9D5F0FB30}"/>
                  </a:ext>
                </a:extLst>
              </p:cNvPr>
              <p:cNvGrpSpPr/>
              <p:nvPr/>
            </p:nvGrpSpPr>
            <p:grpSpPr>
              <a:xfrm>
                <a:off x="-2006553" y="4798395"/>
                <a:ext cx="447071" cy="331809"/>
                <a:chOff x="-1597903" y="4785142"/>
                <a:chExt cx="541807" cy="402121"/>
              </a:xfrm>
            </p:grpSpPr>
            <p:sp>
              <p:nvSpPr>
                <p:cNvPr id="812" name="四角形: 角を丸くする 811">
                  <a:extLst>
                    <a:ext uri="{FF2B5EF4-FFF2-40B4-BE49-F238E27FC236}">
                      <a16:creationId xmlns:a16="http://schemas.microsoft.com/office/drawing/2014/main" id="{7C3C3419-2B94-4BB7-9E9B-55B8AE7C468A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13" name="四角形: 角を丸くする 812">
                  <a:extLst>
                    <a:ext uri="{FF2B5EF4-FFF2-40B4-BE49-F238E27FC236}">
                      <a16:creationId xmlns:a16="http://schemas.microsoft.com/office/drawing/2014/main" id="{2DA85644-93A0-4F41-8A44-58267301E2DC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10" name="四角形: 上の 2 つの角を丸める 809">
                <a:extLst>
                  <a:ext uri="{FF2B5EF4-FFF2-40B4-BE49-F238E27FC236}">
                    <a16:creationId xmlns:a16="http://schemas.microsoft.com/office/drawing/2014/main" id="{C19411F6-37AA-4C67-BC99-F835B230D97C}"/>
                  </a:ext>
                </a:extLst>
              </p:cNvPr>
              <p:cNvSpPr/>
              <p:nvPr/>
            </p:nvSpPr>
            <p:spPr>
              <a:xfrm>
                <a:off x="-2493363" y="4874675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1" name="四角形: 上の 2 つの角を丸める 810">
                <a:extLst>
                  <a:ext uri="{FF2B5EF4-FFF2-40B4-BE49-F238E27FC236}">
                    <a16:creationId xmlns:a16="http://schemas.microsoft.com/office/drawing/2014/main" id="{B0A60FF0-38C9-48E6-9823-A1D2A897932D}"/>
                  </a:ext>
                </a:extLst>
              </p:cNvPr>
              <p:cNvSpPr/>
              <p:nvPr/>
            </p:nvSpPr>
            <p:spPr>
              <a:xfrm>
                <a:off x="-1603787" y="5544370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0AA33E1-1499-41AF-9375-01040EC17F92}"/>
              </a:ext>
            </a:extLst>
          </p:cNvPr>
          <p:cNvGrpSpPr/>
          <p:nvPr/>
        </p:nvGrpSpPr>
        <p:grpSpPr>
          <a:xfrm>
            <a:off x="3604496" y="3797132"/>
            <a:ext cx="2691442" cy="2638683"/>
            <a:chOff x="3604496" y="3797132"/>
            <a:chExt cx="2691442" cy="2638683"/>
          </a:xfrm>
        </p:grpSpPr>
        <p:grpSp>
          <p:nvGrpSpPr>
            <p:cNvPr id="921" name="グループ化 920">
              <a:extLst>
                <a:ext uri="{FF2B5EF4-FFF2-40B4-BE49-F238E27FC236}">
                  <a16:creationId xmlns:a16="http://schemas.microsoft.com/office/drawing/2014/main" id="{93192C82-C584-4038-A67D-253E9E958CA8}"/>
                </a:ext>
              </a:extLst>
            </p:cNvPr>
            <p:cNvGrpSpPr/>
            <p:nvPr/>
          </p:nvGrpSpPr>
          <p:grpSpPr>
            <a:xfrm>
              <a:off x="4360024" y="3797132"/>
              <a:ext cx="1380230" cy="1937491"/>
              <a:chOff x="3523878" y="3949531"/>
              <a:chExt cx="2089522" cy="2933156"/>
            </a:xfrm>
          </p:grpSpPr>
          <p:grpSp>
            <p:nvGrpSpPr>
              <p:cNvPr id="922" name="グループ化 921">
                <a:extLst>
                  <a:ext uri="{FF2B5EF4-FFF2-40B4-BE49-F238E27FC236}">
                    <a16:creationId xmlns:a16="http://schemas.microsoft.com/office/drawing/2014/main" id="{81CB6AEA-1536-471A-9269-ED5BC958E2DB}"/>
                  </a:ext>
                </a:extLst>
              </p:cNvPr>
              <p:cNvGrpSpPr/>
              <p:nvPr/>
            </p:nvGrpSpPr>
            <p:grpSpPr>
              <a:xfrm>
                <a:off x="3523878" y="3949531"/>
                <a:ext cx="2089522" cy="2495979"/>
                <a:chOff x="3523878" y="3949531"/>
                <a:chExt cx="2089522" cy="2495979"/>
              </a:xfrm>
            </p:grpSpPr>
            <p:sp>
              <p:nvSpPr>
                <p:cNvPr id="929" name="片側の 2 つの角を丸めた四角形 144">
                  <a:extLst>
                    <a:ext uri="{FF2B5EF4-FFF2-40B4-BE49-F238E27FC236}">
                      <a16:creationId xmlns:a16="http://schemas.microsoft.com/office/drawing/2014/main" id="{8AF54CAE-381A-4DD6-8446-82213612A58B}"/>
                    </a:ext>
                  </a:extLst>
                </p:cNvPr>
                <p:cNvSpPr/>
                <p:nvPr/>
              </p:nvSpPr>
              <p:spPr>
                <a:xfrm>
                  <a:off x="4461373" y="5346197"/>
                  <a:ext cx="1009724" cy="1099313"/>
                </a:xfrm>
                <a:prstGeom prst="round2SameRect">
                  <a:avLst>
                    <a:gd name="adj1" fmla="val 30697"/>
                    <a:gd name="adj2" fmla="val 0"/>
                  </a:avLst>
                </a:pr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0" name="台形 929">
                  <a:extLst>
                    <a:ext uri="{FF2B5EF4-FFF2-40B4-BE49-F238E27FC236}">
                      <a16:creationId xmlns:a16="http://schemas.microsoft.com/office/drawing/2014/main" id="{B16ECB94-197B-421D-86D9-04839DB5AEEC}"/>
                    </a:ext>
                  </a:extLst>
                </p:cNvPr>
                <p:cNvSpPr/>
                <p:nvPr/>
              </p:nvSpPr>
              <p:spPr>
                <a:xfrm>
                  <a:off x="4647992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1" name="台形 930">
                  <a:extLst>
                    <a:ext uri="{FF2B5EF4-FFF2-40B4-BE49-F238E27FC236}">
                      <a16:creationId xmlns:a16="http://schemas.microsoft.com/office/drawing/2014/main" id="{F6D6FE7D-04FE-40BE-A028-77F71F77C444}"/>
                    </a:ext>
                  </a:extLst>
                </p:cNvPr>
                <p:cNvSpPr/>
                <p:nvPr/>
              </p:nvSpPr>
              <p:spPr>
                <a:xfrm>
                  <a:off x="5182560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2" name="台形 931">
                  <a:extLst>
                    <a:ext uri="{FF2B5EF4-FFF2-40B4-BE49-F238E27FC236}">
                      <a16:creationId xmlns:a16="http://schemas.microsoft.com/office/drawing/2014/main" id="{862781F0-F30B-4351-BF51-4F21D5D3E372}"/>
                    </a:ext>
                  </a:extLst>
                </p:cNvPr>
                <p:cNvSpPr/>
                <p:nvPr/>
              </p:nvSpPr>
              <p:spPr>
                <a:xfrm>
                  <a:off x="4526928" y="5683513"/>
                  <a:ext cx="896109" cy="761997"/>
                </a:xfrm>
                <a:prstGeom prst="trapezoid">
                  <a:avLst>
                    <a:gd name="adj" fmla="val 15364"/>
                  </a:avLst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3" name="楕円 932">
                  <a:extLst>
                    <a:ext uri="{FF2B5EF4-FFF2-40B4-BE49-F238E27FC236}">
                      <a16:creationId xmlns:a16="http://schemas.microsoft.com/office/drawing/2014/main" id="{4A251AA9-CDAC-40B9-9486-A8337EC2A306}"/>
                    </a:ext>
                  </a:extLst>
                </p:cNvPr>
                <p:cNvSpPr/>
                <p:nvPr/>
              </p:nvSpPr>
              <p:spPr>
                <a:xfrm>
                  <a:off x="4943024" y="5550025"/>
                  <a:ext cx="63808" cy="66106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4" name="四角形: 角を丸くする 8">
                  <a:extLst>
                    <a:ext uri="{FF2B5EF4-FFF2-40B4-BE49-F238E27FC236}">
                      <a16:creationId xmlns:a16="http://schemas.microsoft.com/office/drawing/2014/main" id="{2F1515C4-C286-403F-B393-410857C30166}"/>
                    </a:ext>
                  </a:extLst>
                </p:cNvPr>
                <p:cNvSpPr/>
                <p:nvPr/>
              </p:nvSpPr>
              <p:spPr>
                <a:xfrm rot="20098952" flipH="1">
                  <a:off x="5397441" y="5590997"/>
                  <a:ext cx="214507" cy="676472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35" name="フリーフォーム: 図形 934">
                  <a:extLst>
                    <a:ext uri="{FF2B5EF4-FFF2-40B4-BE49-F238E27FC236}">
                      <a16:creationId xmlns:a16="http://schemas.microsoft.com/office/drawing/2014/main" id="{7AEB82CB-D5E4-4646-9F0F-74FECCC8A950}"/>
                    </a:ext>
                  </a:extLst>
                </p:cNvPr>
                <p:cNvSpPr/>
                <p:nvPr/>
              </p:nvSpPr>
              <p:spPr>
                <a:xfrm>
                  <a:off x="4756052" y="5101039"/>
                  <a:ext cx="440430" cy="3213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0961 w 525992"/>
                    <a:gd name="connsiteY2" fmla="*/ 22095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19778 w 525992"/>
                    <a:gd name="connsiteY3" fmla="*/ 240006 h 351598"/>
                    <a:gd name="connsiteX4" fmla="*/ 525992 w 525992"/>
                    <a:gd name="connsiteY4" fmla="*/ 254756 h 351598"/>
                    <a:gd name="connsiteX5" fmla="*/ 262996 w 525992"/>
                    <a:gd name="connsiteY5" fmla="*/ 351598 h 351598"/>
                    <a:gd name="connsiteX6" fmla="*/ 0 w 525992"/>
                    <a:gd name="connsiteY6" fmla="*/ 254756 h 351598"/>
                    <a:gd name="connsiteX7" fmla="*/ 6215 w 525992"/>
                    <a:gd name="connsiteY7" fmla="*/ 240006 h 351598"/>
                    <a:gd name="connsiteX8" fmla="*/ 139089 w 525992"/>
                    <a:gd name="connsiteY8" fmla="*/ 216193 h 351598"/>
                    <a:gd name="connsiteX9" fmla="*/ 160641 w 525992"/>
                    <a:gd name="connsiteY9" fmla="*/ 0 h 351598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19778 w 525992"/>
                    <a:gd name="connsiteY3" fmla="*/ 240006 h 351598"/>
                    <a:gd name="connsiteX4" fmla="*/ 525992 w 525992"/>
                    <a:gd name="connsiteY4" fmla="*/ 254756 h 351598"/>
                    <a:gd name="connsiteX5" fmla="*/ 262996 w 525992"/>
                    <a:gd name="connsiteY5" fmla="*/ 351598 h 351598"/>
                    <a:gd name="connsiteX6" fmla="*/ 0 w 525992"/>
                    <a:gd name="connsiteY6" fmla="*/ 254756 h 351598"/>
                    <a:gd name="connsiteX7" fmla="*/ 139089 w 525992"/>
                    <a:gd name="connsiteY7" fmla="*/ 216193 h 351598"/>
                    <a:gd name="connsiteX8" fmla="*/ 160641 w 525992"/>
                    <a:gd name="connsiteY8" fmla="*/ 0 h 351598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25992 w 525992"/>
                    <a:gd name="connsiteY3" fmla="*/ 254756 h 351598"/>
                    <a:gd name="connsiteX4" fmla="*/ 262996 w 525992"/>
                    <a:gd name="connsiteY4" fmla="*/ 351598 h 351598"/>
                    <a:gd name="connsiteX5" fmla="*/ 0 w 525992"/>
                    <a:gd name="connsiteY5" fmla="*/ 254756 h 351598"/>
                    <a:gd name="connsiteX6" fmla="*/ 139089 w 525992"/>
                    <a:gd name="connsiteY6" fmla="*/ 216193 h 351598"/>
                    <a:gd name="connsiteX7" fmla="*/ 160641 w 525992"/>
                    <a:gd name="connsiteY7" fmla="*/ 0 h 351598"/>
                    <a:gd name="connsiteX0" fmla="*/ 160641 w 525992"/>
                    <a:gd name="connsiteY0" fmla="*/ 0 h 348158"/>
                    <a:gd name="connsiteX1" fmla="*/ 362085 w 525992"/>
                    <a:gd name="connsiteY1" fmla="*/ 0 h 348158"/>
                    <a:gd name="connsiteX2" fmla="*/ 380961 w 525992"/>
                    <a:gd name="connsiteY2" fmla="*/ 220956 h 348158"/>
                    <a:gd name="connsiteX3" fmla="*/ 525992 w 525992"/>
                    <a:gd name="connsiteY3" fmla="*/ 254756 h 348158"/>
                    <a:gd name="connsiteX4" fmla="*/ 262996 w 525992"/>
                    <a:gd name="connsiteY4" fmla="*/ 348158 h 348158"/>
                    <a:gd name="connsiteX5" fmla="*/ 0 w 525992"/>
                    <a:gd name="connsiteY5" fmla="*/ 254756 h 348158"/>
                    <a:gd name="connsiteX6" fmla="*/ 139089 w 525992"/>
                    <a:gd name="connsiteY6" fmla="*/ 216193 h 348158"/>
                    <a:gd name="connsiteX7" fmla="*/ 160641 w 525992"/>
                    <a:gd name="connsiteY7" fmla="*/ 0 h 348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48158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0961" y="22095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48158"/>
                        <a:pt x="262996" y="348158"/>
                      </a:cubicBezTo>
                      <a:cubicBezTo>
                        <a:pt x="117747" y="348158"/>
                        <a:pt x="0" y="324353"/>
                        <a:pt x="0" y="254756"/>
                      </a:cubicBezTo>
                      <a:lnTo>
                        <a:pt x="139089" y="216193"/>
                      </a:lnTo>
                      <a:cubicBezTo>
                        <a:pt x="147166" y="136191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36" name="グループ化 935">
                  <a:extLst>
                    <a:ext uri="{FF2B5EF4-FFF2-40B4-BE49-F238E27FC236}">
                      <a16:creationId xmlns:a16="http://schemas.microsoft.com/office/drawing/2014/main" id="{D5E3E99A-5E14-42FD-A8A1-94AC38CD8D76}"/>
                    </a:ext>
                  </a:extLst>
                </p:cNvPr>
                <p:cNvGrpSpPr/>
                <p:nvPr/>
              </p:nvGrpSpPr>
              <p:grpSpPr>
                <a:xfrm>
                  <a:off x="4372098" y="3949531"/>
                  <a:ext cx="1241302" cy="1366651"/>
                  <a:chOff x="4396131" y="1076326"/>
                  <a:chExt cx="1193236" cy="1313731"/>
                </a:xfrm>
              </p:grpSpPr>
              <p:grpSp>
                <p:nvGrpSpPr>
                  <p:cNvPr id="956" name="グループ化 955">
                    <a:extLst>
                      <a:ext uri="{FF2B5EF4-FFF2-40B4-BE49-F238E27FC236}">
                        <a16:creationId xmlns:a16="http://schemas.microsoft.com/office/drawing/2014/main" id="{0ADAD143-1539-482F-9DF8-0031F9E5D208}"/>
                      </a:ext>
                    </a:extLst>
                  </p:cNvPr>
                  <p:cNvGrpSpPr/>
                  <p:nvPr/>
                </p:nvGrpSpPr>
                <p:grpSpPr>
                  <a:xfrm rot="16200000" flipH="1">
                    <a:off x="4507706" y="2093945"/>
                    <a:ext cx="296112" cy="296112"/>
                    <a:chOff x="6040109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978" name="涙形 977">
                      <a:extLst>
                        <a:ext uri="{FF2B5EF4-FFF2-40B4-BE49-F238E27FC236}">
                          <a16:creationId xmlns:a16="http://schemas.microsoft.com/office/drawing/2014/main" id="{CCEAD002-5741-412B-A046-13C6C21A58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40109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79" name="涙形 978">
                      <a:extLst>
                        <a:ext uri="{FF2B5EF4-FFF2-40B4-BE49-F238E27FC236}">
                          <a16:creationId xmlns:a16="http://schemas.microsoft.com/office/drawing/2014/main" id="{EEDDB9C8-D9A9-4709-9480-D3BCBA0A76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89708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57" name="グループ化 956">
                    <a:extLst>
                      <a:ext uri="{FF2B5EF4-FFF2-40B4-BE49-F238E27FC236}">
                        <a16:creationId xmlns:a16="http://schemas.microsoft.com/office/drawing/2014/main" id="{1D2DFBB3-3AFC-4BA4-A1B1-7DCA94D5C75E}"/>
                      </a:ext>
                    </a:extLst>
                  </p:cNvPr>
                  <p:cNvGrpSpPr/>
                  <p:nvPr/>
                </p:nvGrpSpPr>
                <p:grpSpPr>
                  <a:xfrm rot="5400000">
                    <a:off x="5155803" y="2093945"/>
                    <a:ext cx="296112" cy="296112"/>
                    <a:chOff x="6040109" y="2196792"/>
                    <a:chExt cx="296112" cy="296112"/>
                  </a:xfrm>
                  <a:solidFill>
                    <a:srgbClr val="FFCC00"/>
                  </a:solidFill>
                </p:grpSpPr>
                <p:sp>
                  <p:nvSpPr>
                    <p:cNvPr id="976" name="涙形 975">
                      <a:extLst>
                        <a:ext uri="{FF2B5EF4-FFF2-40B4-BE49-F238E27FC236}">
                          <a16:creationId xmlns:a16="http://schemas.microsoft.com/office/drawing/2014/main" id="{666975E0-3EAE-4809-8CDC-4D2B1B7F30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40109" y="2196792"/>
                      <a:ext cx="296112" cy="29611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77" name="涙形 976">
                      <a:extLst>
                        <a:ext uri="{FF2B5EF4-FFF2-40B4-BE49-F238E27FC236}">
                          <a16:creationId xmlns:a16="http://schemas.microsoft.com/office/drawing/2014/main" id="{4AC73E8D-A20E-472B-8F12-C0439091D93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089708" y="2250982"/>
                      <a:ext cx="187732" cy="187732"/>
                    </a:xfrm>
                    <a:prstGeom prst="teardrop">
                      <a:avLst>
                        <a:gd name="adj" fmla="val 117691"/>
                      </a:avLst>
                    </a:prstGeom>
                    <a:solidFill>
                      <a:srgbClr val="C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58" name="グループ化 957">
                    <a:extLst>
                      <a:ext uri="{FF2B5EF4-FFF2-40B4-BE49-F238E27FC236}">
                        <a16:creationId xmlns:a16="http://schemas.microsoft.com/office/drawing/2014/main" id="{BE62A20C-C81A-4685-86E6-8C4A0F9B1283}"/>
                      </a:ext>
                    </a:extLst>
                  </p:cNvPr>
                  <p:cNvGrpSpPr/>
                  <p:nvPr/>
                </p:nvGrpSpPr>
                <p:grpSpPr>
                  <a:xfrm>
                    <a:off x="4396131" y="1339331"/>
                    <a:ext cx="1193236" cy="656581"/>
                    <a:chOff x="4376033" y="1381139"/>
                    <a:chExt cx="1193236" cy="656581"/>
                  </a:xfrm>
                  <a:solidFill>
                    <a:srgbClr val="FFCC00"/>
                  </a:solidFill>
                </p:grpSpPr>
                <p:sp>
                  <p:nvSpPr>
                    <p:cNvPr id="974" name="四角形: 角を丸くする 973">
                      <a:extLst>
                        <a:ext uri="{FF2B5EF4-FFF2-40B4-BE49-F238E27FC236}">
                          <a16:creationId xmlns:a16="http://schemas.microsoft.com/office/drawing/2014/main" id="{BB45C9C5-2EA3-4EE1-A80D-0EDE734F84BC}"/>
                        </a:ext>
                      </a:extLst>
                    </p:cNvPr>
                    <p:cNvSpPr/>
                    <p:nvPr/>
                  </p:nvSpPr>
                  <p:spPr>
                    <a:xfrm rot="1800000" flipH="1">
                      <a:off x="4912688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75" name="四角形: 角を丸くする 974">
                      <a:extLst>
                        <a:ext uri="{FF2B5EF4-FFF2-40B4-BE49-F238E27FC236}">
                          <a16:creationId xmlns:a16="http://schemas.microsoft.com/office/drawing/2014/main" id="{736ABA73-43E7-44DD-848B-7C9ACFF13B30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4376033" y="1381139"/>
                      <a:ext cx="656581" cy="656581"/>
                    </a:xfrm>
                    <a:prstGeom prst="roundRect">
                      <a:avLst/>
                    </a:prstGeom>
                    <a:solidFill>
                      <a:srgbClr val="FF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959" name="グループ化 958">
                    <a:extLst>
                      <a:ext uri="{FF2B5EF4-FFF2-40B4-BE49-F238E27FC236}">
                        <a16:creationId xmlns:a16="http://schemas.microsoft.com/office/drawing/2014/main" id="{9A46C199-91F9-45AF-854D-290DBF6BC365}"/>
                      </a:ext>
                    </a:extLst>
                  </p:cNvPr>
                  <p:cNvGrpSpPr/>
                  <p:nvPr/>
                </p:nvGrpSpPr>
                <p:grpSpPr>
                  <a:xfrm>
                    <a:off x="4408999" y="1205952"/>
                    <a:ext cx="1148709" cy="1113318"/>
                    <a:chOff x="3303076" y="141961"/>
                    <a:chExt cx="1277659" cy="1238295"/>
                  </a:xfrm>
                </p:grpSpPr>
                <p:sp>
                  <p:nvSpPr>
                    <p:cNvPr id="961" name="フリーフォーム 540">
                      <a:extLst>
                        <a:ext uri="{FF2B5EF4-FFF2-40B4-BE49-F238E27FC236}">
                          <a16:creationId xmlns:a16="http://schemas.microsoft.com/office/drawing/2014/main" id="{A0292941-C809-4381-A2D1-D83B8E00B3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53447" y="141961"/>
                      <a:ext cx="1169884" cy="940235"/>
                    </a:xfrm>
                    <a:custGeom>
                      <a:avLst/>
                      <a:gdLst>
                        <a:gd name="connsiteX0" fmla="*/ 328111 w 816502"/>
                        <a:gd name="connsiteY0" fmla="*/ 0 h 656222"/>
                        <a:gd name="connsiteX1" fmla="*/ 455827 w 816502"/>
                        <a:gd name="connsiteY1" fmla="*/ 25785 h 656222"/>
                        <a:gd name="connsiteX2" fmla="*/ 492925 w 816502"/>
                        <a:gd name="connsiteY2" fmla="*/ 45920 h 656222"/>
                        <a:gd name="connsiteX3" fmla="*/ 510467 w 816502"/>
                        <a:gd name="connsiteY3" fmla="*/ 44152 h 656222"/>
                        <a:gd name="connsiteX4" fmla="*/ 816502 w 816502"/>
                        <a:gd name="connsiteY4" fmla="*/ 350187 h 656222"/>
                        <a:gd name="connsiteX5" fmla="*/ 510467 w 816502"/>
                        <a:gd name="connsiteY5" fmla="*/ 656222 h 656222"/>
                        <a:gd name="connsiteX6" fmla="*/ 448791 w 816502"/>
                        <a:gd name="connsiteY6" fmla="*/ 650005 h 656222"/>
                        <a:gd name="connsiteX7" fmla="*/ 420791 w 816502"/>
                        <a:gd name="connsiteY7" fmla="*/ 641313 h 656222"/>
                        <a:gd name="connsiteX8" fmla="*/ 394237 w 816502"/>
                        <a:gd name="connsiteY8" fmla="*/ 649556 h 656222"/>
                        <a:gd name="connsiteX9" fmla="*/ 328111 w 816502"/>
                        <a:gd name="connsiteY9" fmla="*/ 656222 h 656222"/>
                        <a:gd name="connsiteX10" fmla="*/ 0 w 816502"/>
                        <a:gd name="connsiteY10" fmla="*/ 328111 h 656222"/>
                        <a:gd name="connsiteX11" fmla="*/ 328111 w 816502"/>
                        <a:gd name="connsiteY11" fmla="*/ 0 h 6562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816502" h="656222">
                          <a:moveTo>
                            <a:pt x="328111" y="0"/>
                          </a:moveTo>
                          <a:cubicBezTo>
                            <a:pt x="373414" y="0"/>
                            <a:pt x="416572" y="9181"/>
                            <a:pt x="455827" y="25785"/>
                          </a:cubicBezTo>
                          <a:lnTo>
                            <a:pt x="492925" y="45920"/>
                          </a:lnTo>
                          <a:lnTo>
                            <a:pt x="510467" y="44152"/>
                          </a:lnTo>
                          <a:cubicBezTo>
                            <a:pt x="679485" y="44152"/>
                            <a:pt x="816502" y="181169"/>
                            <a:pt x="816502" y="350187"/>
                          </a:cubicBezTo>
                          <a:cubicBezTo>
                            <a:pt x="816502" y="519205"/>
                            <a:pt x="679485" y="656222"/>
                            <a:pt x="510467" y="656222"/>
                          </a:cubicBezTo>
                          <a:cubicBezTo>
                            <a:pt x="489340" y="656222"/>
                            <a:pt x="468713" y="654081"/>
                            <a:pt x="448791" y="650005"/>
                          </a:cubicBezTo>
                          <a:lnTo>
                            <a:pt x="420791" y="641313"/>
                          </a:lnTo>
                          <a:lnTo>
                            <a:pt x="394237" y="649556"/>
                          </a:lnTo>
                          <a:cubicBezTo>
                            <a:pt x="372878" y="653927"/>
                            <a:pt x="350763" y="656222"/>
                            <a:pt x="328111" y="656222"/>
                          </a:cubicBezTo>
                          <a:cubicBezTo>
                            <a:pt x="146900" y="656222"/>
                            <a:pt x="0" y="509322"/>
                            <a:pt x="0" y="328111"/>
                          </a:cubicBezTo>
                          <a:cubicBezTo>
                            <a:pt x="0" y="146900"/>
                            <a:pt x="146900" y="0"/>
                            <a:pt x="328111" y="0"/>
                          </a:cubicBezTo>
                          <a:close/>
                        </a:path>
                      </a:pathLst>
                    </a:cu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62" name="グループ化 961">
                      <a:extLst>
                        <a:ext uri="{FF2B5EF4-FFF2-40B4-BE49-F238E27FC236}">
                          <a16:creationId xmlns:a16="http://schemas.microsoft.com/office/drawing/2014/main" id="{08C1C89A-FBEF-4163-B13D-53F4A04FEC34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3303076" y="710618"/>
                      <a:ext cx="246453" cy="369679"/>
                      <a:chOff x="2680607" y="2825750"/>
                      <a:chExt cx="157843" cy="236764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972" name="円/楕円 564">
                        <a:extLst>
                          <a:ext uri="{FF2B5EF4-FFF2-40B4-BE49-F238E27FC236}">
                            <a16:creationId xmlns:a16="http://schemas.microsoft.com/office/drawing/2014/main" id="{AB8320BF-68A7-4E0A-9961-EBCE087B6C2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73" name="円/楕円 565">
                        <a:extLst>
                          <a:ext uri="{FF2B5EF4-FFF2-40B4-BE49-F238E27FC236}">
                            <a16:creationId xmlns:a16="http://schemas.microsoft.com/office/drawing/2014/main" id="{7E4E67F6-C6D7-46D3-A090-222EEC32086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963" name="グループ化 962">
                      <a:extLst>
                        <a:ext uri="{FF2B5EF4-FFF2-40B4-BE49-F238E27FC236}">
                          <a16:creationId xmlns:a16="http://schemas.microsoft.com/office/drawing/2014/main" id="{6303B108-72EE-4519-A638-9533BF4D3EF1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4334282" y="710618"/>
                      <a:ext cx="246453" cy="369679"/>
                      <a:chOff x="2680607" y="2825750"/>
                      <a:chExt cx="157843" cy="236764"/>
                    </a:xfrm>
                    <a:solidFill>
                      <a:schemeClr val="accent2">
                        <a:lumMod val="60000"/>
                        <a:lumOff val="40000"/>
                      </a:schemeClr>
                    </a:solidFill>
                  </p:grpSpPr>
                  <p:sp>
                    <p:nvSpPr>
                      <p:cNvPr id="970" name="円/楕円 562">
                        <a:extLst>
                          <a:ext uri="{FF2B5EF4-FFF2-40B4-BE49-F238E27FC236}">
                            <a16:creationId xmlns:a16="http://schemas.microsoft.com/office/drawing/2014/main" id="{2090725D-0634-4AE0-8826-0085CAF3BBE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71" name="円/楕円 563">
                        <a:extLst>
                          <a:ext uri="{FF2B5EF4-FFF2-40B4-BE49-F238E27FC236}">
                            <a16:creationId xmlns:a16="http://schemas.microsoft.com/office/drawing/2014/main" id="{BF31DCFA-B6D9-476C-8B16-8C39FDCE785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chemeClr val="accent2">
                          <a:lumMod val="75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64" name="円/楕円 561">
                      <a:extLst>
                        <a:ext uri="{FF2B5EF4-FFF2-40B4-BE49-F238E27FC236}">
                          <a16:creationId xmlns:a16="http://schemas.microsoft.com/office/drawing/2014/main" id="{5C01EEEA-7EC6-4763-AEBD-7CE8A4D8F2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26301" y="220150"/>
                      <a:ext cx="1031206" cy="1160106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5" name="月 964">
                      <a:extLst>
                        <a:ext uri="{FF2B5EF4-FFF2-40B4-BE49-F238E27FC236}">
                          <a16:creationId xmlns:a16="http://schemas.microsoft.com/office/drawing/2014/main" id="{339B5D80-DF9E-4EB4-A17E-796F2BAA1E11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3645475" y="371941"/>
                      <a:ext cx="54591" cy="340196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grpSp>
                  <p:nvGrpSpPr>
                    <p:cNvPr id="966" name="グループ化 965">
                      <a:extLst>
                        <a:ext uri="{FF2B5EF4-FFF2-40B4-BE49-F238E27FC236}">
                          <a16:creationId xmlns:a16="http://schemas.microsoft.com/office/drawing/2014/main" id="{3BEC40B1-CFC4-42D5-9908-45F5553E9DF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42869" y="842739"/>
                      <a:ext cx="195646" cy="207937"/>
                      <a:chOff x="7084627" y="3006479"/>
                      <a:chExt cx="240026" cy="203430"/>
                    </a:xfrm>
                    <a:solidFill>
                      <a:schemeClr val="accent2">
                        <a:lumMod val="75000"/>
                      </a:schemeClr>
                    </a:solidFill>
                  </p:grpSpPr>
                  <p:sp>
                    <p:nvSpPr>
                      <p:cNvPr id="968" name="円/楕円 662">
                        <a:extLst>
                          <a:ext uri="{FF2B5EF4-FFF2-40B4-BE49-F238E27FC236}">
                            <a16:creationId xmlns:a16="http://schemas.microsoft.com/office/drawing/2014/main" id="{D121D454-87B2-40F2-B542-323FB4DAD31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084627" y="3091335"/>
                        <a:ext cx="240026" cy="102097"/>
                      </a:xfrm>
                      <a:custGeom>
                        <a:avLst/>
                        <a:gdLst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63515 h 127030"/>
                          <a:gd name="connsiteX1" fmla="*/ 120013 w 240026"/>
                          <a:gd name="connsiteY1" fmla="*/ 0 h 127030"/>
                          <a:gd name="connsiteX2" fmla="*/ 240026 w 240026"/>
                          <a:gd name="connsiteY2" fmla="*/ 63515 h 127030"/>
                          <a:gd name="connsiteX3" fmla="*/ 120013 w 240026"/>
                          <a:gd name="connsiteY3" fmla="*/ 127030 h 127030"/>
                          <a:gd name="connsiteX4" fmla="*/ 0 w 240026"/>
                          <a:gd name="connsiteY4" fmla="*/ 63515 h 127030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368"/>
                          <a:gd name="connsiteX1" fmla="*/ 115251 w 240026"/>
                          <a:gd name="connsiteY1" fmla="*/ 0 h 160368"/>
                          <a:gd name="connsiteX2" fmla="*/ 240026 w 240026"/>
                          <a:gd name="connsiteY2" fmla="*/ 96853 h 160368"/>
                          <a:gd name="connsiteX3" fmla="*/ 120013 w 240026"/>
                          <a:gd name="connsiteY3" fmla="*/ 160368 h 160368"/>
                          <a:gd name="connsiteX4" fmla="*/ 0 w 240026"/>
                          <a:gd name="connsiteY4" fmla="*/ 96853 h 160368"/>
                          <a:gd name="connsiteX0" fmla="*/ 0 w 240026"/>
                          <a:gd name="connsiteY0" fmla="*/ 96853 h 160451"/>
                          <a:gd name="connsiteX1" fmla="*/ 115251 w 240026"/>
                          <a:gd name="connsiteY1" fmla="*/ 0 h 160451"/>
                          <a:gd name="connsiteX2" fmla="*/ 240026 w 240026"/>
                          <a:gd name="connsiteY2" fmla="*/ 96853 h 160451"/>
                          <a:gd name="connsiteX3" fmla="*/ 120013 w 240026"/>
                          <a:gd name="connsiteY3" fmla="*/ 160368 h 160451"/>
                          <a:gd name="connsiteX4" fmla="*/ 0 w 240026"/>
                          <a:gd name="connsiteY4" fmla="*/ 96853 h 160451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240026" h="160451">
                            <a:moveTo>
                              <a:pt x="0" y="96853"/>
                            </a:moveTo>
                            <a:cubicBezTo>
                              <a:pt x="0" y="37409"/>
                              <a:pt x="48970" y="0"/>
                              <a:pt x="115251" y="0"/>
                            </a:cubicBezTo>
                            <a:cubicBezTo>
                              <a:pt x="181532" y="0"/>
                              <a:pt x="240026" y="28271"/>
                              <a:pt x="240026" y="96853"/>
                            </a:cubicBezTo>
                            <a:cubicBezTo>
                              <a:pt x="240026" y="165435"/>
                              <a:pt x="186294" y="160368"/>
                              <a:pt x="120013" y="160368"/>
                            </a:cubicBezTo>
                            <a:cubicBezTo>
                              <a:pt x="53732" y="160368"/>
                              <a:pt x="0" y="156297"/>
                              <a:pt x="0" y="96853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969" name="フリーフォーム: 図形 968">
                        <a:extLst>
                          <a:ext uri="{FF2B5EF4-FFF2-40B4-BE49-F238E27FC236}">
                            <a16:creationId xmlns:a16="http://schemas.microsoft.com/office/drawing/2014/main" id="{BE72E6DF-C2E0-4E3F-B5F4-960A8B1B2F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7137014" y="3006479"/>
                        <a:ext cx="135252" cy="203430"/>
                      </a:xfrm>
                      <a:custGeom>
                        <a:avLst/>
                        <a:gdLst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  <a:gd name="connsiteX7" fmla="*/ 51484 w 168590"/>
                          <a:gd name="connsiteY7" fmla="*/ 11330 h 241869"/>
                          <a:gd name="connsiteX8" fmla="*/ 84295 w 168590"/>
                          <a:gd name="connsiteY8" fmla="*/ 18031 h 241869"/>
                          <a:gd name="connsiteX9" fmla="*/ 117107 w 168590"/>
                          <a:gd name="connsiteY9" fmla="*/ 11330 h 241869"/>
                          <a:gd name="connsiteX0" fmla="*/ 84295 w 175735"/>
                          <a:gd name="connsiteY0" fmla="*/ 18031 h 241869"/>
                          <a:gd name="connsiteX1" fmla="*/ 117107 w 175735"/>
                          <a:gd name="connsiteY1" fmla="*/ 11330 h 241869"/>
                          <a:gd name="connsiteX2" fmla="*/ 133718 w 175735"/>
                          <a:gd name="connsiteY2" fmla="*/ 0 h 241869"/>
                          <a:gd name="connsiteX3" fmla="*/ 145091 w 175735"/>
                          <a:gd name="connsiteY3" fmla="*/ 28432 h 241869"/>
                          <a:gd name="connsiteX4" fmla="*/ 168590 w 175735"/>
                          <a:gd name="connsiteY4" fmla="*/ 156595 h 241869"/>
                          <a:gd name="connsiteX5" fmla="*/ 84295 w 175735"/>
                          <a:gd name="connsiteY5" fmla="*/ 241869 h 241869"/>
                          <a:gd name="connsiteX6" fmla="*/ 0 w 175735"/>
                          <a:gd name="connsiteY6" fmla="*/ 156595 h 241869"/>
                          <a:gd name="connsiteX7" fmla="*/ 25880 w 175735"/>
                          <a:gd name="connsiteY7" fmla="*/ 28432 h 241869"/>
                          <a:gd name="connsiteX8" fmla="*/ 37274 w 175735"/>
                          <a:gd name="connsiteY8" fmla="*/ 1638 h 241869"/>
                          <a:gd name="connsiteX9" fmla="*/ 51484 w 175735"/>
                          <a:gd name="connsiteY9" fmla="*/ 11330 h 241869"/>
                          <a:gd name="connsiteX10" fmla="*/ 175735 w 175735"/>
                          <a:gd name="connsiteY10" fmla="*/ 109471 h 241869"/>
                          <a:gd name="connsiteX0" fmla="*/ 84295 w 168590"/>
                          <a:gd name="connsiteY0" fmla="*/ 18031 h 241869"/>
                          <a:gd name="connsiteX1" fmla="*/ 117107 w 168590"/>
                          <a:gd name="connsiteY1" fmla="*/ 11330 h 241869"/>
                          <a:gd name="connsiteX2" fmla="*/ 133718 w 168590"/>
                          <a:gd name="connsiteY2" fmla="*/ 0 h 241869"/>
                          <a:gd name="connsiteX3" fmla="*/ 145091 w 168590"/>
                          <a:gd name="connsiteY3" fmla="*/ 28432 h 241869"/>
                          <a:gd name="connsiteX4" fmla="*/ 168590 w 168590"/>
                          <a:gd name="connsiteY4" fmla="*/ 156595 h 241869"/>
                          <a:gd name="connsiteX5" fmla="*/ 84295 w 168590"/>
                          <a:gd name="connsiteY5" fmla="*/ 241869 h 241869"/>
                          <a:gd name="connsiteX6" fmla="*/ 0 w 168590"/>
                          <a:gd name="connsiteY6" fmla="*/ 156595 h 241869"/>
                          <a:gd name="connsiteX7" fmla="*/ 25880 w 168590"/>
                          <a:gd name="connsiteY7" fmla="*/ 28432 h 241869"/>
                          <a:gd name="connsiteX8" fmla="*/ 37274 w 168590"/>
                          <a:gd name="connsiteY8" fmla="*/ 1638 h 241869"/>
                          <a:gd name="connsiteX9" fmla="*/ 51484 w 168590"/>
                          <a:gd name="connsiteY9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8" fmla="*/ 51484 w 168590"/>
                          <a:gd name="connsiteY8" fmla="*/ 11330 h 241869"/>
                          <a:gd name="connsiteX0" fmla="*/ 117107 w 168590"/>
                          <a:gd name="connsiteY0" fmla="*/ 11330 h 241869"/>
                          <a:gd name="connsiteX1" fmla="*/ 133718 w 168590"/>
                          <a:gd name="connsiteY1" fmla="*/ 0 h 241869"/>
                          <a:gd name="connsiteX2" fmla="*/ 145091 w 168590"/>
                          <a:gd name="connsiteY2" fmla="*/ 28432 h 241869"/>
                          <a:gd name="connsiteX3" fmla="*/ 168590 w 168590"/>
                          <a:gd name="connsiteY3" fmla="*/ 156595 h 241869"/>
                          <a:gd name="connsiteX4" fmla="*/ 84295 w 168590"/>
                          <a:gd name="connsiteY4" fmla="*/ 241869 h 241869"/>
                          <a:gd name="connsiteX5" fmla="*/ 0 w 168590"/>
                          <a:gd name="connsiteY5" fmla="*/ 156595 h 241869"/>
                          <a:gd name="connsiteX6" fmla="*/ 25880 w 168590"/>
                          <a:gd name="connsiteY6" fmla="*/ 28432 h 241869"/>
                          <a:gd name="connsiteX7" fmla="*/ 37274 w 168590"/>
                          <a:gd name="connsiteY7" fmla="*/ 1638 h 241869"/>
                          <a:gd name="connsiteX0" fmla="*/ 133718 w 168590"/>
                          <a:gd name="connsiteY0" fmla="*/ 0 h 241869"/>
                          <a:gd name="connsiteX1" fmla="*/ 145091 w 168590"/>
                          <a:gd name="connsiteY1" fmla="*/ 28432 h 241869"/>
                          <a:gd name="connsiteX2" fmla="*/ 168590 w 168590"/>
                          <a:gd name="connsiteY2" fmla="*/ 156595 h 241869"/>
                          <a:gd name="connsiteX3" fmla="*/ 84295 w 168590"/>
                          <a:gd name="connsiteY3" fmla="*/ 241869 h 241869"/>
                          <a:gd name="connsiteX4" fmla="*/ 0 w 168590"/>
                          <a:gd name="connsiteY4" fmla="*/ 156595 h 241869"/>
                          <a:gd name="connsiteX5" fmla="*/ 25880 w 168590"/>
                          <a:gd name="connsiteY5" fmla="*/ 28432 h 241869"/>
                          <a:gd name="connsiteX6" fmla="*/ 37274 w 168590"/>
                          <a:gd name="connsiteY6" fmla="*/ 1638 h 241869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</a:cxnLst>
                        <a:rect l="l" t="t" r="r" b="b"/>
                        <a:pathLst>
                          <a:path w="168590" h="241869">
                            <a:moveTo>
                              <a:pt x="133718" y="0"/>
                            </a:moveTo>
                            <a:lnTo>
                              <a:pt x="145091" y="28432"/>
                            </a:lnTo>
                            <a:cubicBezTo>
                              <a:pt x="159751" y="77796"/>
                              <a:pt x="168590" y="133047"/>
                              <a:pt x="168590" y="156595"/>
                            </a:cubicBezTo>
                            <a:cubicBezTo>
                              <a:pt x="168590" y="203691"/>
                              <a:pt x="130850" y="241869"/>
                              <a:pt x="84295" y="241869"/>
                            </a:cubicBezTo>
                            <a:cubicBezTo>
                              <a:pt x="37740" y="241869"/>
                              <a:pt x="0" y="203691"/>
                              <a:pt x="0" y="156595"/>
                            </a:cubicBezTo>
                            <a:cubicBezTo>
                              <a:pt x="0" y="133047"/>
                              <a:pt x="10031" y="77796"/>
                              <a:pt x="25880" y="28432"/>
                            </a:cubicBezTo>
                            <a:lnTo>
                              <a:pt x="37274" y="1638"/>
                            </a:lnTo>
                          </a:path>
                        </a:pathLst>
                      </a:cu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wrap="square" rtlCol="0" anchor="ctr">
                        <a:noAutofit/>
                      </a:bodyPr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67" name="月 966">
                      <a:extLst>
                        <a:ext uri="{FF2B5EF4-FFF2-40B4-BE49-F238E27FC236}">
                          <a16:creationId xmlns:a16="http://schemas.microsoft.com/office/drawing/2014/main" id="{8B3C0B15-C8B3-4B6A-B148-02933BBC1765}"/>
                        </a:ext>
                      </a:extLst>
                    </p:cNvPr>
                    <p:cNvSpPr/>
                    <p:nvPr/>
                  </p:nvSpPr>
                  <p:spPr>
                    <a:xfrm rot="5400000">
                      <a:off x="4169352" y="371942"/>
                      <a:ext cx="54591" cy="340196"/>
                    </a:xfrm>
                    <a:prstGeom prst="moon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60" name="フリーフォーム: 図形 959">
                    <a:extLst>
                      <a:ext uri="{FF2B5EF4-FFF2-40B4-BE49-F238E27FC236}">
                        <a16:creationId xmlns:a16="http://schemas.microsoft.com/office/drawing/2014/main" id="{AF202B8A-6092-4B70-9DF9-E0C371BF2C69}"/>
                      </a:ext>
                    </a:extLst>
                  </p:cNvPr>
                  <p:cNvSpPr/>
                  <p:nvPr/>
                </p:nvSpPr>
                <p:spPr>
                  <a:xfrm>
                    <a:off x="4434050" y="1076326"/>
                    <a:ext cx="1097594" cy="598210"/>
                  </a:xfrm>
                  <a:custGeom>
                    <a:avLst/>
                    <a:gdLst>
                      <a:gd name="connsiteX0" fmla="*/ 531822 w 1063644"/>
                      <a:gd name="connsiteY0" fmla="*/ 0 h 629203"/>
                      <a:gd name="connsiteX1" fmla="*/ 1063644 w 1063644"/>
                      <a:gd name="connsiteY1" fmla="*/ 502141 h 629203"/>
                      <a:gd name="connsiteX2" fmla="*/ 1052840 w 1063644"/>
                      <a:gd name="connsiteY2" fmla="*/ 603340 h 629203"/>
                      <a:gd name="connsiteX3" fmla="*/ 1044337 w 1063644"/>
                      <a:gd name="connsiteY3" fmla="*/ 629203 h 629203"/>
                      <a:gd name="connsiteX4" fmla="*/ 1036594 w 1063644"/>
                      <a:gd name="connsiteY4" fmla="*/ 604749 h 629203"/>
                      <a:gd name="connsiteX5" fmla="*/ 531822 w 1063644"/>
                      <a:gd name="connsiteY5" fmla="*/ 276730 h 629203"/>
                      <a:gd name="connsiteX6" fmla="*/ 27051 w 1063644"/>
                      <a:gd name="connsiteY6" fmla="*/ 604749 h 629203"/>
                      <a:gd name="connsiteX7" fmla="*/ 19308 w 1063644"/>
                      <a:gd name="connsiteY7" fmla="*/ 629203 h 629203"/>
                      <a:gd name="connsiteX8" fmla="*/ 10805 w 1063644"/>
                      <a:gd name="connsiteY8" fmla="*/ 603340 h 629203"/>
                      <a:gd name="connsiteX9" fmla="*/ 0 w 1063644"/>
                      <a:gd name="connsiteY9" fmla="*/ 502141 h 629203"/>
                      <a:gd name="connsiteX10" fmla="*/ 531822 w 1063644"/>
                      <a:gd name="connsiteY10" fmla="*/ 0 h 6292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063644" h="629203">
                        <a:moveTo>
                          <a:pt x="531822" y="0"/>
                        </a:moveTo>
                        <a:cubicBezTo>
                          <a:pt x="825539" y="0"/>
                          <a:pt x="1063644" y="224816"/>
                          <a:pt x="1063644" y="502141"/>
                        </a:cubicBezTo>
                        <a:cubicBezTo>
                          <a:pt x="1063644" y="536807"/>
                          <a:pt x="1059924" y="570652"/>
                          <a:pt x="1052840" y="603340"/>
                        </a:cubicBezTo>
                        <a:lnTo>
                          <a:pt x="1044337" y="629203"/>
                        </a:lnTo>
                        <a:lnTo>
                          <a:pt x="1036594" y="604749"/>
                        </a:lnTo>
                        <a:cubicBezTo>
                          <a:pt x="953430" y="411986"/>
                          <a:pt x="758738" y="276730"/>
                          <a:pt x="531822" y="276730"/>
                        </a:cubicBezTo>
                        <a:cubicBezTo>
                          <a:pt x="304907" y="276730"/>
                          <a:pt x="110215" y="411986"/>
                          <a:pt x="27051" y="604749"/>
                        </a:cubicBezTo>
                        <a:lnTo>
                          <a:pt x="19308" y="629203"/>
                        </a:lnTo>
                        <a:lnTo>
                          <a:pt x="10805" y="603340"/>
                        </a:lnTo>
                        <a:cubicBezTo>
                          <a:pt x="3721" y="570652"/>
                          <a:pt x="0" y="536807"/>
                          <a:pt x="0" y="502141"/>
                        </a:cubicBezTo>
                        <a:cubicBezTo>
                          <a:pt x="0" y="224816"/>
                          <a:pt x="238105" y="0"/>
                          <a:pt x="531822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37" name="フリーフォーム: 図形 936">
                  <a:extLst>
                    <a:ext uri="{FF2B5EF4-FFF2-40B4-BE49-F238E27FC236}">
                      <a16:creationId xmlns:a16="http://schemas.microsoft.com/office/drawing/2014/main" id="{DEDB1C50-6DF2-4ABF-8667-7E16EA48ED29}"/>
                    </a:ext>
                  </a:extLst>
                </p:cNvPr>
                <p:cNvSpPr/>
                <p:nvPr/>
              </p:nvSpPr>
              <p:spPr>
                <a:xfrm>
                  <a:off x="4657028" y="5294201"/>
                  <a:ext cx="635752" cy="217848"/>
                </a:xfrm>
                <a:custGeom>
                  <a:avLst/>
                  <a:gdLst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335609 w 698657"/>
                    <a:gd name="connsiteY12" fmla="*/ 165491 h 231750"/>
                    <a:gd name="connsiteX13" fmla="*/ 168673 w 698657"/>
                    <a:gd name="connsiteY13" fmla="*/ 227585 h 231750"/>
                    <a:gd name="connsiteX14" fmla="*/ 102844 w 698657"/>
                    <a:gd name="connsiteY14" fmla="*/ 216221 h 231750"/>
                    <a:gd name="connsiteX15" fmla="*/ 6464 w 698657"/>
                    <a:gd name="connsiteY15" fmla="*/ 108670 h 231750"/>
                    <a:gd name="connsiteX16" fmla="*/ 24102 w 698657"/>
                    <a:gd name="connsiteY16" fmla="*/ 66259 h 231750"/>
                    <a:gd name="connsiteX17" fmla="*/ 191038 w 698657"/>
                    <a:gd name="connsiteY17" fmla="*/ 4165 h 231750"/>
                    <a:gd name="connsiteX18" fmla="*/ 227607 w 698657"/>
                    <a:gd name="connsiteY18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168673 w 698657"/>
                    <a:gd name="connsiteY12" fmla="*/ 227585 h 231750"/>
                    <a:gd name="connsiteX13" fmla="*/ 102844 w 698657"/>
                    <a:gd name="connsiteY13" fmla="*/ 216221 h 231750"/>
                    <a:gd name="connsiteX14" fmla="*/ 6464 w 698657"/>
                    <a:gd name="connsiteY14" fmla="*/ 108670 h 231750"/>
                    <a:gd name="connsiteX15" fmla="*/ 24102 w 698657"/>
                    <a:gd name="connsiteY15" fmla="*/ 66259 h 231750"/>
                    <a:gd name="connsiteX16" fmla="*/ 191038 w 698657"/>
                    <a:gd name="connsiteY16" fmla="*/ 4165 h 231750"/>
                    <a:gd name="connsiteX17" fmla="*/ 227607 w 698657"/>
                    <a:gd name="connsiteY17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53972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42065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03505 w 674555"/>
                    <a:gd name="connsiteY0" fmla="*/ 1063 h 231750"/>
                    <a:gd name="connsiteX1" fmla="*/ 232766 w 674555"/>
                    <a:gd name="connsiteY1" fmla="*/ 15528 h 231750"/>
                    <a:gd name="connsiteX2" fmla="*/ 325227 w 674555"/>
                    <a:gd name="connsiteY2" fmla="*/ 118706 h 231750"/>
                    <a:gd name="connsiteX3" fmla="*/ 417687 w 674555"/>
                    <a:gd name="connsiteY3" fmla="*/ 15529 h 231750"/>
                    <a:gd name="connsiteX4" fmla="*/ 446949 w 674555"/>
                    <a:gd name="connsiteY4" fmla="*/ 1064 h 231750"/>
                    <a:gd name="connsiteX5" fmla="*/ 483517 w 674555"/>
                    <a:gd name="connsiteY5" fmla="*/ 4166 h 231750"/>
                    <a:gd name="connsiteX6" fmla="*/ 650453 w 674555"/>
                    <a:gd name="connsiteY6" fmla="*/ 66260 h 231750"/>
                    <a:gd name="connsiteX7" fmla="*/ 668091 w 674555"/>
                    <a:gd name="connsiteY7" fmla="*/ 108671 h 231750"/>
                    <a:gd name="connsiteX8" fmla="*/ 571711 w 674555"/>
                    <a:gd name="connsiteY8" fmla="*/ 216222 h 231750"/>
                    <a:gd name="connsiteX9" fmla="*/ 505882 w 674555"/>
                    <a:gd name="connsiteY9" fmla="*/ 227586 h 231750"/>
                    <a:gd name="connsiteX10" fmla="*/ 325226 w 674555"/>
                    <a:gd name="connsiteY10" fmla="*/ 142065 h 231750"/>
                    <a:gd name="connsiteX11" fmla="*/ 144571 w 674555"/>
                    <a:gd name="connsiteY11" fmla="*/ 227585 h 231750"/>
                    <a:gd name="connsiteX12" fmla="*/ 78742 w 674555"/>
                    <a:gd name="connsiteY12" fmla="*/ 216221 h 231750"/>
                    <a:gd name="connsiteX13" fmla="*/ 0 w 674555"/>
                    <a:gd name="connsiteY13" fmla="*/ 66259 h 231750"/>
                    <a:gd name="connsiteX14" fmla="*/ 166936 w 674555"/>
                    <a:gd name="connsiteY14" fmla="*/ 4165 h 231750"/>
                    <a:gd name="connsiteX15" fmla="*/ 203505 w 674555"/>
                    <a:gd name="connsiteY15" fmla="*/ 1063 h 231750"/>
                    <a:gd name="connsiteX0" fmla="*/ 203505 w 652477"/>
                    <a:gd name="connsiteY0" fmla="*/ 1063 h 231750"/>
                    <a:gd name="connsiteX1" fmla="*/ 232766 w 652477"/>
                    <a:gd name="connsiteY1" fmla="*/ 15528 h 231750"/>
                    <a:gd name="connsiteX2" fmla="*/ 325227 w 652477"/>
                    <a:gd name="connsiteY2" fmla="*/ 118706 h 231750"/>
                    <a:gd name="connsiteX3" fmla="*/ 417687 w 652477"/>
                    <a:gd name="connsiteY3" fmla="*/ 15529 h 231750"/>
                    <a:gd name="connsiteX4" fmla="*/ 446949 w 652477"/>
                    <a:gd name="connsiteY4" fmla="*/ 1064 h 231750"/>
                    <a:gd name="connsiteX5" fmla="*/ 483517 w 652477"/>
                    <a:gd name="connsiteY5" fmla="*/ 4166 h 231750"/>
                    <a:gd name="connsiteX6" fmla="*/ 650453 w 652477"/>
                    <a:gd name="connsiteY6" fmla="*/ 66260 h 231750"/>
                    <a:gd name="connsiteX7" fmla="*/ 571711 w 652477"/>
                    <a:gd name="connsiteY7" fmla="*/ 216222 h 231750"/>
                    <a:gd name="connsiteX8" fmla="*/ 505882 w 652477"/>
                    <a:gd name="connsiteY8" fmla="*/ 227586 h 231750"/>
                    <a:gd name="connsiteX9" fmla="*/ 325226 w 652477"/>
                    <a:gd name="connsiteY9" fmla="*/ 142065 h 231750"/>
                    <a:gd name="connsiteX10" fmla="*/ 144571 w 652477"/>
                    <a:gd name="connsiteY10" fmla="*/ 227585 h 231750"/>
                    <a:gd name="connsiteX11" fmla="*/ 78742 w 652477"/>
                    <a:gd name="connsiteY11" fmla="*/ 216221 h 231750"/>
                    <a:gd name="connsiteX12" fmla="*/ 0 w 652477"/>
                    <a:gd name="connsiteY12" fmla="*/ 66259 h 231750"/>
                    <a:gd name="connsiteX13" fmla="*/ 166936 w 652477"/>
                    <a:gd name="connsiteY13" fmla="*/ 4165 h 231750"/>
                    <a:gd name="connsiteX14" fmla="*/ 203505 w 652477"/>
                    <a:gd name="connsiteY14" fmla="*/ 1063 h 231750"/>
                    <a:gd name="connsiteX0" fmla="*/ 203505 w 650560"/>
                    <a:gd name="connsiteY0" fmla="*/ 1063 h 231749"/>
                    <a:gd name="connsiteX1" fmla="*/ 232766 w 650560"/>
                    <a:gd name="connsiteY1" fmla="*/ 15528 h 231749"/>
                    <a:gd name="connsiteX2" fmla="*/ 325227 w 650560"/>
                    <a:gd name="connsiteY2" fmla="*/ 118706 h 231749"/>
                    <a:gd name="connsiteX3" fmla="*/ 417687 w 650560"/>
                    <a:gd name="connsiteY3" fmla="*/ 15529 h 231749"/>
                    <a:gd name="connsiteX4" fmla="*/ 446949 w 650560"/>
                    <a:gd name="connsiteY4" fmla="*/ 1064 h 231749"/>
                    <a:gd name="connsiteX5" fmla="*/ 483517 w 650560"/>
                    <a:gd name="connsiteY5" fmla="*/ 4166 h 231749"/>
                    <a:gd name="connsiteX6" fmla="*/ 650453 w 650560"/>
                    <a:gd name="connsiteY6" fmla="*/ 66260 h 231749"/>
                    <a:gd name="connsiteX7" fmla="*/ 505882 w 650560"/>
                    <a:gd name="connsiteY7" fmla="*/ 227586 h 231749"/>
                    <a:gd name="connsiteX8" fmla="*/ 325226 w 650560"/>
                    <a:gd name="connsiteY8" fmla="*/ 142065 h 231749"/>
                    <a:gd name="connsiteX9" fmla="*/ 144571 w 650560"/>
                    <a:gd name="connsiteY9" fmla="*/ 227585 h 231749"/>
                    <a:gd name="connsiteX10" fmla="*/ 78742 w 650560"/>
                    <a:gd name="connsiteY10" fmla="*/ 216221 h 231749"/>
                    <a:gd name="connsiteX11" fmla="*/ 0 w 650560"/>
                    <a:gd name="connsiteY11" fmla="*/ 66259 h 231749"/>
                    <a:gd name="connsiteX12" fmla="*/ 166936 w 650560"/>
                    <a:gd name="connsiteY12" fmla="*/ 4165 h 231749"/>
                    <a:gd name="connsiteX13" fmla="*/ 203505 w 650560"/>
                    <a:gd name="connsiteY13" fmla="*/ 1063 h 231749"/>
                    <a:gd name="connsiteX0" fmla="*/ 203612 w 650667"/>
                    <a:gd name="connsiteY0" fmla="*/ 1063 h 227586"/>
                    <a:gd name="connsiteX1" fmla="*/ 232873 w 650667"/>
                    <a:gd name="connsiteY1" fmla="*/ 15528 h 227586"/>
                    <a:gd name="connsiteX2" fmla="*/ 325334 w 650667"/>
                    <a:gd name="connsiteY2" fmla="*/ 118706 h 227586"/>
                    <a:gd name="connsiteX3" fmla="*/ 417794 w 650667"/>
                    <a:gd name="connsiteY3" fmla="*/ 15529 h 227586"/>
                    <a:gd name="connsiteX4" fmla="*/ 447056 w 650667"/>
                    <a:gd name="connsiteY4" fmla="*/ 1064 h 227586"/>
                    <a:gd name="connsiteX5" fmla="*/ 483624 w 650667"/>
                    <a:gd name="connsiteY5" fmla="*/ 4166 h 227586"/>
                    <a:gd name="connsiteX6" fmla="*/ 650560 w 650667"/>
                    <a:gd name="connsiteY6" fmla="*/ 66260 h 227586"/>
                    <a:gd name="connsiteX7" fmla="*/ 505989 w 650667"/>
                    <a:gd name="connsiteY7" fmla="*/ 227586 h 227586"/>
                    <a:gd name="connsiteX8" fmla="*/ 325333 w 650667"/>
                    <a:gd name="connsiteY8" fmla="*/ 142065 h 227586"/>
                    <a:gd name="connsiteX9" fmla="*/ 144678 w 650667"/>
                    <a:gd name="connsiteY9" fmla="*/ 227585 h 227586"/>
                    <a:gd name="connsiteX10" fmla="*/ 107 w 650667"/>
                    <a:gd name="connsiteY10" fmla="*/ 66259 h 227586"/>
                    <a:gd name="connsiteX11" fmla="*/ 167043 w 650667"/>
                    <a:gd name="connsiteY11" fmla="*/ 4165 h 227586"/>
                    <a:gd name="connsiteX12" fmla="*/ 203612 w 650667"/>
                    <a:gd name="connsiteY12" fmla="*/ 1063 h 227586"/>
                    <a:gd name="connsiteX0" fmla="*/ 203505 w 650560"/>
                    <a:gd name="connsiteY0" fmla="*/ 1063 h 227586"/>
                    <a:gd name="connsiteX1" fmla="*/ 232766 w 650560"/>
                    <a:gd name="connsiteY1" fmla="*/ 15528 h 227586"/>
                    <a:gd name="connsiteX2" fmla="*/ 325227 w 650560"/>
                    <a:gd name="connsiteY2" fmla="*/ 118706 h 227586"/>
                    <a:gd name="connsiteX3" fmla="*/ 417687 w 650560"/>
                    <a:gd name="connsiteY3" fmla="*/ 15529 h 227586"/>
                    <a:gd name="connsiteX4" fmla="*/ 446949 w 650560"/>
                    <a:gd name="connsiteY4" fmla="*/ 1064 h 227586"/>
                    <a:gd name="connsiteX5" fmla="*/ 483517 w 650560"/>
                    <a:gd name="connsiteY5" fmla="*/ 4166 h 227586"/>
                    <a:gd name="connsiteX6" fmla="*/ 650453 w 650560"/>
                    <a:gd name="connsiteY6" fmla="*/ 66260 h 227586"/>
                    <a:gd name="connsiteX7" fmla="*/ 505882 w 650560"/>
                    <a:gd name="connsiteY7" fmla="*/ 227586 h 227586"/>
                    <a:gd name="connsiteX8" fmla="*/ 325226 w 650560"/>
                    <a:gd name="connsiteY8" fmla="*/ 142065 h 227586"/>
                    <a:gd name="connsiteX9" fmla="*/ 144571 w 650560"/>
                    <a:gd name="connsiteY9" fmla="*/ 227585 h 227586"/>
                    <a:gd name="connsiteX10" fmla="*/ 0 w 650560"/>
                    <a:gd name="connsiteY10" fmla="*/ 66259 h 227586"/>
                    <a:gd name="connsiteX11" fmla="*/ 166936 w 650560"/>
                    <a:gd name="connsiteY11" fmla="*/ 4165 h 227586"/>
                    <a:gd name="connsiteX12" fmla="*/ 203505 w 650560"/>
                    <a:gd name="connsiteY12" fmla="*/ 1063 h 227586"/>
                    <a:gd name="connsiteX0" fmla="*/ 203505 w 650453"/>
                    <a:gd name="connsiteY0" fmla="*/ 1063 h 227586"/>
                    <a:gd name="connsiteX1" fmla="*/ 232766 w 650453"/>
                    <a:gd name="connsiteY1" fmla="*/ 15528 h 227586"/>
                    <a:gd name="connsiteX2" fmla="*/ 325227 w 650453"/>
                    <a:gd name="connsiteY2" fmla="*/ 118706 h 227586"/>
                    <a:gd name="connsiteX3" fmla="*/ 417687 w 650453"/>
                    <a:gd name="connsiteY3" fmla="*/ 15529 h 227586"/>
                    <a:gd name="connsiteX4" fmla="*/ 446949 w 650453"/>
                    <a:gd name="connsiteY4" fmla="*/ 1064 h 227586"/>
                    <a:gd name="connsiteX5" fmla="*/ 483517 w 650453"/>
                    <a:gd name="connsiteY5" fmla="*/ 4166 h 227586"/>
                    <a:gd name="connsiteX6" fmla="*/ 650453 w 650453"/>
                    <a:gd name="connsiteY6" fmla="*/ 66260 h 227586"/>
                    <a:gd name="connsiteX7" fmla="*/ 505882 w 650453"/>
                    <a:gd name="connsiteY7" fmla="*/ 227586 h 227586"/>
                    <a:gd name="connsiteX8" fmla="*/ 325226 w 650453"/>
                    <a:gd name="connsiteY8" fmla="*/ 142065 h 227586"/>
                    <a:gd name="connsiteX9" fmla="*/ 144571 w 650453"/>
                    <a:gd name="connsiteY9" fmla="*/ 227585 h 227586"/>
                    <a:gd name="connsiteX10" fmla="*/ 0 w 650453"/>
                    <a:gd name="connsiteY10" fmla="*/ 66259 h 227586"/>
                    <a:gd name="connsiteX11" fmla="*/ 166936 w 650453"/>
                    <a:gd name="connsiteY11" fmla="*/ 4165 h 227586"/>
                    <a:gd name="connsiteX12" fmla="*/ 203505 w 650453"/>
                    <a:gd name="connsiteY12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17687 w 650453"/>
                    <a:gd name="connsiteY2" fmla="*/ 15529 h 227586"/>
                    <a:gd name="connsiteX3" fmla="*/ 446949 w 650453"/>
                    <a:gd name="connsiteY3" fmla="*/ 1064 h 227586"/>
                    <a:gd name="connsiteX4" fmla="*/ 483517 w 650453"/>
                    <a:gd name="connsiteY4" fmla="*/ 4166 h 227586"/>
                    <a:gd name="connsiteX5" fmla="*/ 650453 w 650453"/>
                    <a:gd name="connsiteY5" fmla="*/ 66260 h 227586"/>
                    <a:gd name="connsiteX6" fmla="*/ 505882 w 650453"/>
                    <a:gd name="connsiteY6" fmla="*/ 227586 h 227586"/>
                    <a:gd name="connsiteX7" fmla="*/ 325226 w 650453"/>
                    <a:gd name="connsiteY7" fmla="*/ 142065 h 227586"/>
                    <a:gd name="connsiteX8" fmla="*/ 144571 w 650453"/>
                    <a:gd name="connsiteY8" fmla="*/ 227585 h 227586"/>
                    <a:gd name="connsiteX9" fmla="*/ 0 w 650453"/>
                    <a:gd name="connsiteY9" fmla="*/ 66259 h 227586"/>
                    <a:gd name="connsiteX10" fmla="*/ 166936 w 650453"/>
                    <a:gd name="connsiteY10" fmla="*/ 4165 h 227586"/>
                    <a:gd name="connsiteX11" fmla="*/ 203505 w 650453"/>
                    <a:gd name="connsiteY11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0453" h="227586">
                      <a:moveTo>
                        <a:pt x="203505" y="1063"/>
                      </a:moveTo>
                      <a:lnTo>
                        <a:pt x="325227" y="118706"/>
                      </a:lnTo>
                      <a:lnTo>
                        <a:pt x="446949" y="1064"/>
                      </a:lnTo>
                      <a:cubicBezTo>
                        <a:pt x="458863" y="-993"/>
                        <a:pt x="471993" y="-121"/>
                        <a:pt x="483517" y="4166"/>
                      </a:cubicBezTo>
                      <a:lnTo>
                        <a:pt x="650453" y="66260"/>
                      </a:lnTo>
                      <a:lnTo>
                        <a:pt x="505882" y="227586"/>
                      </a:lnTo>
                      <a:lnTo>
                        <a:pt x="325226" y="142065"/>
                      </a:lnTo>
                      <a:lnTo>
                        <a:pt x="144571" y="227585"/>
                      </a:lnTo>
                      <a:lnTo>
                        <a:pt x="0" y="66259"/>
                      </a:lnTo>
                      <a:lnTo>
                        <a:pt x="166936" y="4165"/>
                      </a:lnTo>
                      <a:cubicBezTo>
                        <a:pt x="178460" y="-122"/>
                        <a:pt x="191592" y="-994"/>
                        <a:pt x="203505" y="1063"/>
                      </a:cubicBezTo>
                      <a:close/>
                    </a:path>
                  </a:pathLst>
                </a:cu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38" name="グループ化 937">
                  <a:extLst>
                    <a:ext uri="{FF2B5EF4-FFF2-40B4-BE49-F238E27FC236}">
                      <a16:creationId xmlns:a16="http://schemas.microsoft.com/office/drawing/2014/main" id="{DB0EEA5E-AE24-4C95-B580-EEAA37CA0BC3}"/>
                    </a:ext>
                  </a:extLst>
                </p:cNvPr>
                <p:cNvGrpSpPr/>
                <p:nvPr/>
              </p:nvGrpSpPr>
              <p:grpSpPr>
                <a:xfrm>
                  <a:off x="3523878" y="5050465"/>
                  <a:ext cx="855724" cy="978672"/>
                  <a:chOff x="822885" y="2341710"/>
                  <a:chExt cx="673836" cy="770652"/>
                </a:xfrm>
              </p:grpSpPr>
              <p:grpSp>
                <p:nvGrpSpPr>
                  <p:cNvPr id="947" name="グループ化 946">
                    <a:extLst>
                      <a:ext uri="{FF2B5EF4-FFF2-40B4-BE49-F238E27FC236}">
                        <a16:creationId xmlns:a16="http://schemas.microsoft.com/office/drawing/2014/main" id="{05AFBDF0-B238-4030-9C6E-40774C8C5BB4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949" name="フリーフォーム: 図形 948">
                      <a:extLst>
                        <a:ext uri="{FF2B5EF4-FFF2-40B4-BE49-F238E27FC236}">
                          <a16:creationId xmlns:a16="http://schemas.microsoft.com/office/drawing/2014/main" id="{5C352CAA-7F31-4C98-BD7F-C5306B49551D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0" name="四角形: 角を丸くする 89">
                      <a:extLst>
                        <a:ext uri="{FF2B5EF4-FFF2-40B4-BE49-F238E27FC236}">
                          <a16:creationId xmlns:a16="http://schemas.microsoft.com/office/drawing/2014/main" id="{E92EB7DD-F86E-4C1B-8D35-93DE7EF3887C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1" name="四角形: 角を丸くする 148">
                      <a:extLst>
                        <a:ext uri="{FF2B5EF4-FFF2-40B4-BE49-F238E27FC236}">
                          <a16:creationId xmlns:a16="http://schemas.microsoft.com/office/drawing/2014/main" id="{A7794683-3584-4C56-8C5A-A6AD294522E5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2" name="四角形: 角を丸くする 149">
                      <a:extLst>
                        <a:ext uri="{FF2B5EF4-FFF2-40B4-BE49-F238E27FC236}">
                          <a16:creationId xmlns:a16="http://schemas.microsoft.com/office/drawing/2014/main" id="{B5BCC79E-6263-4880-BD3D-F8167CE24446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3" name="四角形: 角を丸くする 150">
                      <a:extLst>
                        <a:ext uri="{FF2B5EF4-FFF2-40B4-BE49-F238E27FC236}">
                          <a16:creationId xmlns:a16="http://schemas.microsoft.com/office/drawing/2014/main" id="{EB99571D-7684-4CF5-98A6-3F5B12EE3620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4" name="楕円 953">
                      <a:extLst>
                        <a:ext uri="{FF2B5EF4-FFF2-40B4-BE49-F238E27FC236}">
                          <a16:creationId xmlns:a16="http://schemas.microsoft.com/office/drawing/2014/main" id="{B589391E-0D22-48DE-94CE-25962B1FDD8F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955" name="四角形: 角を丸くする 97">
                      <a:extLst>
                        <a:ext uri="{FF2B5EF4-FFF2-40B4-BE49-F238E27FC236}">
                          <a16:creationId xmlns:a16="http://schemas.microsoft.com/office/drawing/2014/main" id="{D07202EF-A2DE-401F-AF2E-51145393866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948" name="フリーフォーム: 図形 947">
                    <a:extLst>
                      <a:ext uri="{FF2B5EF4-FFF2-40B4-BE49-F238E27FC236}">
                        <a16:creationId xmlns:a16="http://schemas.microsoft.com/office/drawing/2014/main" id="{D55DF8A8-0AFB-4082-A74C-0C6F4AD222D4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39" name="フリーフォーム: 図形 938">
                  <a:extLst>
                    <a:ext uri="{FF2B5EF4-FFF2-40B4-BE49-F238E27FC236}">
                      <a16:creationId xmlns:a16="http://schemas.microsoft.com/office/drawing/2014/main" id="{F60560A8-4B40-4546-A939-6D55F7819F53}"/>
                    </a:ext>
                  </a:extLst>
                </p:cNvPr>
                <p:cNvSpPr/>
                <p:nvPr/>
              </p:nvSpPr>
              <p:spPr>
                <a:xfrm>
                  <a:off x="3909456" y="5504738"/>
                  <a:ext cx="585885" cy="688983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  <a:gd name="connsiteX0" fmla="*/ 520856 w 520856"/>
                    <a:gd name="connsiteY0" fmla="*/ 425778 h 629445"/>
                    <a:gd name="connsiteX1" fmla="*/ 432049 w 520856"/>
                    <a:gd name="connsiteY1" fmla="*/ 580985 h 629445"/>
                    <a:gd name="connsiteX2" fmla="*/ 428965 w 520856"/>
                    <a:gd name="connsiteY2" fmla="*/ 584481 h 629445"/>
                    <a:gd name="connsiteX3" fmla="*/ 427096 w 520856"/>
                    <a:gd name="connsiteY3" fmla="*/ 588312 h 629445"/>
                    <a:gd name="connsiteX4" fmla="*/ 420295 w 520856"/>
                    <a:gd name="connsiteY4" fmla="*/ 594310 h 629445"/>
                    <a:gd name="connsiteX5" fmla="*/ 406208 w 520856"/>
                    <a:gd name="connsiteY5" fmla="*/ 610282 h 629445"/>
                    <a:gd name="connsiteX6" fmla="*/ 397211 w 520856"/>
                    <a:gd name="connsiteY6" fmla="*/ 614672 h 629445"/>
                    <a:gd name="connsiteX7" fmla="*/ 396789 w 520856"/>
                    <a:gd name="connsiteY7" fmla="*/ 615044 h 629445"/>
                    <a:gd name="connsiteX8" fmla="*/ 395693 w 520856"/>
                    <a:gd name="connsiteY8" fmla="*/ 615413 h 629445"/>
                    <a:gd name="connsiteX9" fmla="*/ 372314 w 520856"/>
                    <a:gd name="connsiteY9" fmla="*/ 626822 h 629445"/>
                    <a:gd name="connsiteX10" fmla="*/ 359006 w 520856"/>
                    <a:gd name="connsiteY10" fmla="*/ 627749 h 629445"/>
                    <a:gd name="connsiteX11" fmla="*/ 358484 w 520856"/>
                    <a:gd name="connsiteY11" fmla="*/ 627925 h 629445"/>
                    <a:gd name="connsiteX12" fmla="*/ 357489 w 520856"/>
                    <a:gd name="connsiteY12" fmla="*/ 627855 h 629445"/>
                    <a:gd name="connsiteX13" fmla="*/ 334691 w 520856"/>
                    <a:gd name="connsiteY13" fmla="*/ 629445 h 629445"/>
                    <a:gd name="connsiteX14" fmla="*/ 322763 w 520856"/>
                    <a:gd name="connsiteY14" fmla="*/ 625434 h 629445"/>
                    <a:gd name="connsiteX15" fmla="*/ 319565 w 520856"/>
                    <a:gd name="connsiteY15" fmla="*/ 625211 h 629445"/>
                    <a:gd name="connsiteX16" fmla="*/ 313945 w 520856"/>
                    <a:gd name="connsiteY16" fmla="*/ 622469 h 629445"/>
                    <a:gd name="connsiteX17" fmla="*/ 297663 w 520856"/>
                    <a:gd name="connsiteY17" fmla="*/ 616993 h 629445"/>
                    <a:gd name="connsiteX18" fmla="*/ 291394 w 520856"/>
                    <a:gd name="connsiteY18" fmla="*/ 611464 h 629445"/>
                    <a:gd name="connsiteX19" fmla="*/ 284503 w 520856"/>
                    <a:gd name="connsiteY19" fmla="*/ 608101 h 629445"/>
                    <a:gd name="connsiteX20" fmla="*/ 273711 w 520856"/>
                    <a:gd name="connsiteY20" fmla="*/ 595867 h 629445"/>
                    <a:gd name="connsiteX21" fmla="*/ 268365 w 520856"/>
                    <a:gd name="connsiteY21" fmla="*/ 591152 h 629445"/>
                    <a:gd name="connsiteX22" fmla="*/ 266896 w 520856"/>
                    <a:gd name="connsiteY22" fmla="*/ 588140 h 629445"/>
                    <a:gd name="connsiteX23" fmla="*/ 257770 w 520856"/>
                    <a:gd name="connsiteY23" fmla="*/ 577794 h 629445"/>
                    <a:gd name="connsiteX24" fmla="*/ 0 w 520856"/>
                    <a:gd name="connsiteY24" fmla="*/ 125057 h 629445"/>
                    <a:gd name="connsiteX25" fmla="*/ 156162 w 520856"/>
                    <a:gd name="connsiteY25" fmla="*/ 0 h 629445"/>
                    <a:gd name="connsiteX26" fmla="*/ 349746 w 520856"/>
                    <a:gd name="connsiteY26" fmla="*/ 330026 h 629445"/>
                    <a:gd name="connsiteX27" fmla="*/ 505242 w 520856"/>
                    <a:gd name="connsiteY27" fmla="*/ 60700 h 629445"/>
                    <a:gd name="connsiteX0" fmla="*/ 520856 w 520856"/>
                    <a:gd name="connsiteY0" fmla="*/ 406726 h 610393"/>
                    <a:gd name="connsiteX1" fmla="*/ 432049 w 520856"/>
                    <a:gd name="connsiteY1" fmla="*/ 561933 h 610393"/>
                    <a:gd name="connsiteX2" fmla="*/ 428965 w 520856"/>
                    <a:gd name="connsiteY2" fmla="*/ 565429 h 610393"/>
                    <a:gd name="connsiteX3" fmla="*/ 427096 w 520856"/>
                    <a:gd name="connsiteY3" fmla="*/ 569260 h 610393"/>
                    <a:gd name="connsiteX4" fmla="*/ 420295 w 520856"/>
                    <a:gd name="connsiteY4" fmla="*/ 575258 h 610393"/>
                    <a:gd name="connsiteX5" fmla="*/ 406208 w 520856"/>
                    <a:gd name="connsiteY5" fmla="*/ 591230 h 610393"/>
                    <a:gd name="connsiteX6" fmla="*/ 397211 w 520856"/>
                    <a:gd name="connsiteY6" fmla="*/ 595620 h 610393"/>
                    <a:gd name="connsiteX7" fmla="*/ 396789 w 520856"/>
                    <a:gd name="connsiteY7" fmla="*/ 595992 h 610393"/>
                    <a:gd name="connsiteX8" fmla="*/ 395693 w 520856"/>
                    <a:gd name="connsiteY8" fmla="*/ 596361 h 610393"/>
                    <a:gd name="connsiteX9" fmla="*/ 372314 w 520856"/>
                    <a:gd name="connsiteY9" fmla="*/ 607770 h 610393"/>
                    <a:gd name="connsiteX10" fmla="*/ 359006 w 520856"/>
                    <a:gd name="connsiteY10" fmla="*/ 608697 h 610393"/>
                    <a:gd name="connsiteX11" fmla="*/ 358484 w 520856"/>
                    <a:gd name="connsiteY11" fmla="*/ 608873 h 610393"/>
                    <a:gd name="connsiteX12" fmla="*/ 357489 w 520856"/>
                    <a:gd name="connsiteY12" fmla="*/ 608803 h 610393"/>
                    <a:gd name="connsiteX13" fmla="*/ 334691 w 520856"/>
                    <a:gd name="connsiteY13" fmla="*/ 610393 h 610393"/>
                    <a:gd name="connsiteX14" fmla="*/ 322763 w 520856"/>
                    <a:gd name="connsiteY14" fmla="*/ 606382 h 610393"/>
                    <a:gd name="connsiteX15" fmla="*/ 319565 w 520856"/>
                    <a:gd name="connsiteY15" fmla="*/ 606159 h 610393"/>
                    <a:gd name="connsiteX16" fmla="*/ 313945 w 520856"/>
                    <a:gd name="connsiteY16" fmla="*/ 603417 h 610393"/>
                    <a:gd name="connsiteX17" fmla="*/ 297663 w 520856"/>
                    <a:gd name="connsiteY17" fmla="*/ 597941 h 610393"/>
                    <a:gd name="connsiteX18" fmla="*/ 291394 w 520856"/>
                    <a:gd name="connsiteY18" fmla="*/ 592412 h 610393"/>
                    <a:gd name="connsiteX19" fmla="*/ 284503 w 520856"/>
                    <a:gd name="connsiteY19" fmla="*/ 589049 h 610393"/>
                    <a:gd name="connsiteX20" fmla="*/ 273711 w 520856"/>
                    <a:gd name="connsiteY20" fmla="*/ 576815 h 610393"/>
                    <a:gd name="connsiteX21" fmla="*/ 268365 w 520856"/>
                    <a:gd name="connsiteY21" fmla="*/ 572100 h 610393"/>
                    <a:gd name="connsiteX22" fmla="*/ 266896 w 520856"/>
                    <a:gd name="connsiteY22" fmla="*/ 569088 h 610393"/>
                    <a:gd name="connsiteX23" fmla="*/ 257770 w 520856"/>
                    <a:gd name="connsiteY23" fmla="*/ 558742 h 610393"/>
                    <a:gd name="connsiteX24" fmla="*/ 0 w 520856"/>
                    <a:gd name="connsiteY24" fmla="*/ 106005 h 610393"/>
                    <a:gd name="connsiteX25" fmla="*/ 173098 w 520856"/>
                    <a:gd name="connsiteY25" fmla="*/ 0 h 610393"/>
                    <a:gd name="connsiteX26" fmla="*/ 349746 w 520856"/>
                    <a:gd name="connsiteY26" fmla="*/ 310974 h 610393"/>
                    <a:gd name="connsiteX27" fmla="*/ 505242 w 520856"/>
                    <a:gd name="connsiteY27" fmla="*/ 41648 h 610393"/>
                    <a:gd name="connsiteX0" fmla="*/ 520856 w 520856"/>
                    <a:gd name="connsiteY0" fmla="*/ 408843 h 612510"/>
                    <a:gd name="connsiteX1" fmla="*/ 432049 w 520856"/>
                    <a:gd name="connsiteY1" fmla="*/ 564050 h 612510"/>
                    <a:gd name="connsiteX2" fmla="*/ 428965 w 520856"/>
                    <a:gd name="connsiteY2" fmla="*/ 567546 h 612510"/>
                    <a:gd name="connsiteX3" fmla="*/ 427096 w 520856"/>
                    <a:gd name="connsiteY3" fmla="*/ 571377 h 612510"/>
                    <a:gd name="connsiteX4" fmla="*/ 420295 w 520856"/>
                    <a:gd name="connsiteY4" fmla="*/ 577375 h 612510"/>
                    <a:gd name="connsiteX5" fmla="*/ 406208 w 520856"/>
                    <a:gd name="connsiteY5" fmla="*/ 593347 h 612510"/>
                    <a:gd name="connsiteX6" fmla="*/ 397211 w 520856"/>
                    <a:gd name="connsiteY6" fmla="*/ 597737 h 612510"/>
                    <a:gd name="connsiteX7" fmla="*/ 396789 w 520856"/>
                    <a:gd name="connsiteY7" fmla="*/ 598109 h 612510"/>
                    <a:gd name="connsiteX8" fmla="*/ 395693 w 520856"/>
                    <a:gd name="connsiteY8" fmla="*/ 598478 h 612510"/>
                    <a:gd name="connsiteX9" fmla="*/ 372314 w 520856"/>
                    <a:gd name="connsiteY9" fmla="*/ 609887 h 612510"/>
                    <a:gd name="connsiteX10" fmla="*/ 359006 w 520856"/>
                    <a:gd name="connsiteY10" fmla="*/ 610814 h 612510"/>
                    <a:gd name="connsiteX11" fmla="*/ 358484 w 520856"/>
                    <a:gd name="connsiteY11" fmla="*/ 610990 h 612510"/>
                    <a:gd name="connsiteX12" fmla="*/ 357489 w 520856"/>
                    <a:gd name="connsiteY12" fmla="*/ 610920 h 612510"/>
                    <a:gd name="connsiteX13" fmla="*/ 334691 w 520856"/>
                    <a:gd name="connsiteY13" fmla="*/ 612510 h 612510"/>
                    <a:gd name="connsiteX14" fmla="*/ 322763 w 520856"/>
                    <a:gd name="connsiteY14" fmla="*/ 608499 h 612510"/>
                    <a:gd name="connsiteX15" fmla="*/ 319565 w 520856"/>
                    <a:gd name="connsiteY15" fmla="*/ 608276 h 612510"/>
                    <a:gd name="connsiteX16" fmla="*/ 313945 w 520856"/>
                    <a:gd name="connsiteY16" fmla="*/ 605534 h 612510"/>
                    <a:gd name="connsiteX17" fmla="*/ 297663 w 520856"/>
                    <a:gd name="connsiteY17" fmla="*/ 600058 h 612510"/>
                    <a:gd name="connsiteX18" fmla="*/ 291394 w 520856"/>
                    <a:gd name="connsiteY18" fmla="*/ 594529 h 612510"/>
                    <a:gd name="connsiteX19" fmla="*/ 284503 w 520856"/>
                    <a:gd name="connsiteY19" fmla="*/ 591166 h 612510"/>
                    <a:gd name="connsiteX20" fmla="*/ 273711 w 520856"/>
                    <a:gd name="connsiteY20" fmla="*/ 578932 h 612510"/>
                    <a:gd name="connsiteX21" fmla="*/ 268365 w 520856"/>
                    <a:gd name="connsiteY21" fmla="*/ 574217 h 612510"/>
                    <a:gd name="connsiteX22" fmla="*/ 266896 w 520856"/>
                    <a:gd name="connsiteY22" fmla="*/ 571205 h 612510"/>
                    <a:gd name="connsiteX23" fmla="*/ 257770 w 520856"/>
                    <a:gd name="connsiteY23" fmla="*/ 560859 h 612510"/>
                    <a:gd name="connsiteX24" fmla="*/ 0 w 520856"/>
                    <a:gd name="connsiteY24" fmla="*/ 108122 h 612510"/>
                    <a:gd name="connsiteX25" fmla="*/ 166747 w 520856"/>
                    <a:gd name="connsiteY25" fmla="*/ 0 h 612510"/>
                    <a:gd name="connsiteX26" fmla="*/ 349746 w 520856"/>
                    <a:gd name="connsiteY26" fmla="*/ 313091 h 612510"/>
                    <a:gd name="connsiteX27" fmla="*/ 505242 w 520856"/>
                    <a:gd name="connsiteY27" fmla="*/ 43765 h 612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20856" h="612510">
                      <a:moveTo>
                        <a:pt x="520856" y="408843"/>
                      </a:moveTo>
                      <a:lnTo>
                        <a:pt x="432049" y="564050"/>
                      </a:lnTo>
                      <a:lnTo>
                        <a:pt x="428965" y="567546"/>
                      </a:lnTo>
                      <a:lnTo>
                        <a:pt x="427096" y="571377"/>
                      </a:lnTo>
                      <a:lnTo>
                        <a:pt x="420295" y="577375"/>
                      </a:lnTo>
                      <a:lnTo>
                        <a:pt x="406208" y="593347"/>
                      </a:lnTo>
                      <a:lnTo>
                        <a:pt x="397211" y="597737"/>
                      </a:lnTo>
                      <a:lnTo>
                        <a:pt x="396789" y="598109"/>
                      </a:lnTo>
                      <a:lnTo>
                        <a:pt x="395693" y="598478"/>
                      </a:lnTo>
                      <a:lnTo>
                        <a:pt x="372314" y="609887"/>
                      </a:lnTo>
                      <a:lnTo>
                        <a:pt x="359006" y="610814"/>
                      </a:lnTo>
                      <a:lnTo>
                        <a:pt x="358484" y="610990"/>
                      </a:lnTo>
                      <a:lnTo>
                        <a:pt x="357489" y="610920"/>
                      </a:lnTo>
                      <a:lnTo>
                        <a:pt x="334691" y="612510"/>
                      </a:lnTo>
                      <a:lnTo>
                        <a:pt x="322763" y="608499"/>
                      </a:lnTo>
                      <a:lnTo>
                        <a:pt x="319565" y="608276"/>
                      </a:lnTo>
                      <a:lnTo>
                        <a:pt x="313945" y="605534"/>
                      </a:lnTo>
                      <a:lnTo>
                        <a:pt x="297663" y="600058"/>
                      </a:lnTo>
                      <a:lnTo>
                        <a:pt x="291394" y="594529"/>
                      </a:lnTo>
                      <a:lnTo>
                        <a:pt x="284503" y="591166"/>
                      </a:lnTo>
                      <a:lnTo>
                        <a:pt x="273711" y="578932"/>
                      </a:lnTo>
                      <a:lnTo>
                        <a:pt x="268365" y="574217"/>
                      </a:lnTo>
                      <a:lnTo>
                        <a:pt x="266896" y="571205"/>
                      </a:lnTo>
                      <a:lnTo>
                        <a:pt x="257770" y="560859"/>
                      </a:lnTo>
                      <a:lnTo>
                        <a:pt x="0" y="108122"/>
                      </a:lnTo>
                      <a:lnTo>
                        <a:pt x="166747" y="0"/>
                      </a:lnTo>
                      <a:lnTo>
                        <a:pt x="349746" y="313091"/>
                      </a:lnTo>
                      <a:lnTo>
                        <a:pt x="505242" y="43765"/>
                      </a:lnTo>
                    </a:path>
                  </a:pathLst>
                </a:custGeom>
                <a:pattFill prst="dkVert">
                  <a:fgClr>
                    <a:schemeClr val="accent5">
                      <a:lumMod val="20000"/>
                      <a:lumOff val="80000"/>
                    </a:schemeClr>
                  </a:fgClr>
                  <a:bgClr>
                    <a:schemeClr val="accent5">
                      <a:lumMod val="60000"/>
                      <a:lumOff val="4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0" name="円/楕円 638">
                  <a:extLst>
                    <a:ext uri="{FF2B5EF4-FFF2-40B4-BE49-F238E27FC236}">
                      <a16:creationId xmlns:a16="http://schemas.microsoft.com/office/drawing/2014/main" id="{3D2203E2-24BE-48C4-9431-45549E1BD7FF}"/>
                    </a:ext>
                  </a:extLst>
                </p:cNvPr>
                <p:cNvSpPr/>
                <p:nvPr/>
              </p:nvSpPr>
              <p:spPr>
                <a:xfrm>
                  <a:off x="4827849" y="5041900"/>
                  <a:ext cx="299776" cy="105392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8679"/>
                    <a:gd name="connsiteY0" fmla="*/ 11409 h 102676"/>
                    <a:gd name="connsiteX1" fmla="*/ 195956 w 198679"/>
                    <a:gd name="connsiteY1" fmla="*/ 11409 h 102676"/>
                    <a:gd name="connsiteX2" fmla="*/ 97978 w 198679"/>
                    <a:gd name="connsiteY2" fmla="*/ 102676 h 102676"/>
                    <a:gd name="connsiteX3" fmla="*/ 0 w 198679"/>
                    <a:gd name="connsiteY3" fmla="*/ 11409 h 102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679" h="102676">
                      <a:moveTo>
                        <a:pt x="0" y="11409"/>
                      </a:moveTo>
                      <a:cubicBezTo>
                        <a:pt x="16330" y="-3802"/>
                        <a:pt x="179626" y="-3802"/>
                        <a:pt x="195956" y="11409"/>
                      </a:cubicBezTo>
                      <a:cubicBezTo>
                        <a:pt x="212286" y="26620"/>
                        <a:pt x="152090" y="102676"/>
                        <a:pt x="97978" y="102676"/>
                      </a:cubicBezTo>
                      <a:cubicBezTo>
                        <a:pt x="43866" y="102676"/>
                        <a:pt x="0" y="38142"/>
                        <a:pt x="0" y="1140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41" name="グループ化 940">
                  <a:extLst>
                    <a:ext uri="{FF2B5EF4-FFF2-40B4-BE49-F238E27FC236}">
                      <a16:creationId xmlns:a16="http://schemas.microsoft.com/office/drawing/2014/main" id="{84D31045-203E-414D-8113-7FF5A4AE4EB4}"/>
                    </a:ext>
                  </a:extLst>
                </p:cNvPr>
                <p:cNvGrpSpPr/>
                <p:nvPr/>
              </p:nvGrpSpPr>
              <p:grpSpPr>
                <a:xfrm>
                  <a:off x="4546338" y="4553872"/>
                  <a:ext cx="874252" cy="311803"/>
                  <a:chOff x="4546338" y="4563427"/>
                  <a:chExt cx="874252" cy="311803"/>
                </a:xfrm>
              </p:grpSpPr>
              <p:sp>
                <p:nvSpPr>
                  <p:cNvPr id="944" name="四角形: 上の 2 つの角を丸める 943">
                    <a:extLst>
                      <a:ext uri="{FF2B5EF4-FFF2-40B4-BE49-F238E27FC236}">
                        <a16:creationId xmlns:a16="http://schemas.microsoft.com/office/drawing/2014/main" id="{285FAA83-A172-4620-B2E2-040DFD3109CE}"/>
                      </a:ext>
                    </a:extLst>
                  </p:cNvPr>
                  <p:cNvSpPr/>
                  <p:nvPr/>
                </p:nvSpPr>
                <p:spPr>
                  <a:xfrm>
                    <a:off x="4566383" y="4586698"/>
                    <a:ext cx="366458" cy="275392"/>
                  </a:xfrm>
                  <a:prstGeom prst="round2SameRect">
                    <a:avLst>
                      <a:gd name="adj1" fmla="val 17823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5" name="四角形: 上の 2 つの角を丸める 944">
                    <a:extLst>
                      <a:ext uri="{FF2B5EF4-FFF2-40B4-BE49-F238E27FC236}">
                        <a16:creationId xmlns:a16="http://schemas.microsoft.com/office/drawing/2014/main" id="{5A1A6261-7B13-4DCB-9052-E0842B85E14F}"/>
                      </a:ext>
                    </a:extLst>
                  </p:cNvPr>
                  <p:cNvSpPr/>
                  <p:nvPr/>
                </p:nvSpPr>
                <p:spPr>
                  <a:xfrm>
                    <a:off x="5034087" y="4586698"/>
                    <a:ext cx="366458" cy="275392"/>
                  </a:xfrm>
                  <a:prstGeom prst="round2SameRect">
                    <a:avLst>
                      <a:gd name="adj1" fmla="val 17094"/>
                      <a:gd name="adj2" fmla="val 42965"/>
                    </a:avLst>
                  </a:prstGeom>
                  <a:solidFill>
                    <a:srgbClr val="00B0F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46" name="フリーフォーム: 図形 945">
                    <a:extLst>
                      <a:ext uri="{FF2B5EF4-FFF2-40B4-BE49-F238E27FC236}">
                        <a16:creationId xmlns:a16="http://schemas.microsoft.com/office/drawing/2014/main" id="{51FDA955-79EB-4568-B0D7-6B866372383C}"/>
                      </a:ext>
                    </a:extLst>
                  </p:cNvPr>
                  <p:cNvSpPr/>
                  <p:nvPr/>
                </p:nvSpPr>
                <p:spPr>
                  <a:xfrm>
                    <a:off x="4546338" y="4563427"/>
                    <a:ext cx="874252" cy="311803"/>
                  </a:xfrm>
                  <a:custGeom>
                    <a:avLst/>
                    <a:gdLst>
                      <a:gd name="connsiteX0" fmla="*/ 574982 w 934739"/>
                      <a:gd name="connsiteY0" fmla="*/ 41459 h 333376"/>
                      <a:gd name="connsiteX1" fmla="*/ 531020 w 934739"/>
                      <a:gd name="connsiteY1" fmla="*/ 85421 h 333376"/>
                      <a:gd name="connsiteX2" fmla="*/ 531020 w 934739"/>
                      <a:gd name="connsiteY2" fmla="*/ 188139 h 333376"/>
                      <a:gd name="connsiteX3" fmla="*/ 641516 w 934739"/>
                      <a:gd name="connsiteY3" fmla="*/ 298635 h 333376"/>
                      <a:gd name="connsiteX4" fmla="*/ 793286 w 934739"/>
                      <a:gd name="connsiteY4" fmla="*/ 298635 h 333376"/>
                      <a:gd name="connsiteX5" fmla="*/ 903782 w 934739"/>
                      <a:gd name="connsiteY5" fmla="*/ 188139 h 333376"/>
                      <a:gd name="connsiteX6" fmla="*/ 903782 w 934739"/>
                      <a:gd name="connsiteY6" fmla="*/ 85421 h 333376"/>
                      <a:gd name="connsiteX7" fmla="*/ 859820 w 934739"/>
                      <a:gd name="connsiteY7" fmla="*/ 41459 h 333376"/>
                      <a:gd name="connsiteX8" fmla="*/ 76793 w 934739"/>
                      <a:gd name="connsiteY8" fmla="*/ 41459 h 333376"/>
                      <a:gd name="connsiteX9" fmla="*/ 30957 w 934739"/>
                      <a:gd name="connsiteY9" fmla="*/ 87295 h 333376"/>
                      <a:gd name="connsiteX10" fmla="*/ 30957 w 934739"/>
                      <a:gd name="connsiteY10" fmla="*/ 188139 h 333376"/>
                      <a:gd name="connsiteX11" fmla="*/ 141453 w 934739"/>
                      <a:gd name="connsiteY11" fmla="*/ 298635 h 333376"/>
                      <a:gd name="connsiteX12" fmla="*/ 293223 w 934739"/>
                      <a:gd name="connsiteY12" fmla="*/ 298635 h 333376"/>
                      <a:gd name="connsiteX13" fmla="*/ 403719 w 934739"/>
                      <a:gd name="connsiteY13" fmla="*/ 188139 h 333376"/>
                      <a:gd name="connsiteX14" fmla="*/ 403719 w 934739"/>
                      <a:gd name="connsiteY14" fmla="*/ 87295 h 333376"/>
                      <a:gd name="connsiteX15" fmla="*/ 357883 w 934739"/>
                      <a:gd name="connsiteY15" fmla="*/ 41459 h 333376"/>
                      <a:gd name="connsiteX16" fmla="*/ 465586 w 934739"/>
                      <a:gd name="connsiteY16" fmla="*/ 16 h 333376"/>
                      <a:gd name="connsiteX17" fmla="*/ 510674 w 934739"/>
                      <a:gd name="connsiteY17" fmla="*/ 13682 h 333376"/>
                      <a:gd name="connsiteX18" fmla="*/ 516368 w 934739"/>
                      <a:gd name="connsiteY18" fmla="*/ 23194 h 333376"/>
                      <a:gd name="connsiteX19" fmla="*/ 516418 w 934739"/>
                      <a:gd name="connsiteY19" fmla="*/ 23072 h 333376"/>
                      <a:gd name="connsiteX20" fmla="*/ 555902 w 934739"/>
                      <a:gd name="connsiteY20" fmla="*/ 6717 h 333376"/>
                      <a:gd name="connsiteX21" fmla="*/ 878900 w 934739"/>
                      <a:gd name="connsiteY21" fmla="*/ 6717 h 333376"/>
                      <a:gd name="connsiteX22" fmla="*/ 934739 w 934739"/>
                      <a:gd name="connsiteY22" fmla="*/ 62556 h 333376"/>
                      <a:gd name="connsiteX23" fmla="*/ 934739 w 934739"/>
                      <a:gd name="connsiteY23" fmla="*/ 193027 h 333376"/>
                      <a:gd name="connsiteX24" fmla="*/ 794390 w 934739"/>
                      <a:gd name="connsiteY24" fmla="*/ 333376 h 333376"/>
                      <a:gd name="connsiteX25" fmla="*/ 640412 w 934739"/>
                      <a:gd name="connsiteY25" fmla="*/ 333376 h 333376"/>
                      <a:gd name="connsiteX26" fmla="*/ 500063 w 934739"/>
                      <a:gd name="connsiteY26" fmla="*/ 193027 h 333376"/>
                      <a:gd name="connsiteX27" fmla="*/ 500063 w 934739"/>
                      <a:gd name="connsiteY27" fmla="*/ 62556 h 333376"/>
                      <a:gd name="connsiteX28" fmla="*/ 507499 w 934739"/>
                      <a:gd name="connsiteY28" fmla="*/ 44604 h 333376"/>
                      <a:gd name="connsiteX29" fmla="*/ 496790 w 934739"/>
                      <a:gd name="connsiteY29" fmla="*/ 28826 h 333376"/>
                      <a:gd name="connsiteX30" fmla="*/ 466203 w 934739"/>
                      <a:gd name="connsiteY30" fmla="*/ 20534 h 333376"/>
                      <a:gd name="connsiteX31" fmla="*/ 435544 w 934739"/>
                      <a:gd name="connsiteY31" fmla="*/ 30238 h 333376"/>
                      <a:gd name="connsiteX32" fmla="*/ 426791 w 934739"/>
                      <a:gd name="connsiteY32" fmla="*/ 45902 h 333376"/>
                      <a:gd name="connsiteX33" fmla="*/ 434676 w 934739"/>
                      <a:gd name="connsiteY33" fmla="*/ 64937 h 333376"/>
                      <a:gd name="connsiteX34" fmla="*/ 434676 w 934739"/>
                      <a:gd name="connsiteY34" fmla="*/ 193027 h 333376"/>
                      <a:gd name="connsiteX35" fmla="*/ 294327 w 934739"/>
                      <a:gd name="connsiteY35" fmla="*/ 333376 h 333376"/>
                      <a:gd name="connsiteX36" fmla="*/ 140349 w 934739"/>
                      <a:gd name="connsiteY36" fmla="*/ 333376 h 333376"/>
                      <a:gd name="connsiteX37" fmla="*/ 0 w 934739"/>
                      <a:gd name="connsiteY37" fmla="*/ 193027 h 333376"/>
                      <a:gd name="connsiteX38" fmla="*/ 0 w 934739"/>
                      <a:gd name="connsiteY38" fmla="*/ 64937 h 333376"/>
                      <a:gd name="connsiteX39" fmla="*/ 58220 w 934739"/>
                      <a:gd name="connsiteY39" fmla="*/ 6717 h 333376"/>
                      <a:gd name="connsiteX40" fmla="*/ 376456 w 934739"/>
                      <a:gd name="connsiteY40" fmla="*/ 6717 h 333376"/>
                      <a:gd name="connsiteX41" fmla="*/ 399118 w 934739"/>
                      <a:gd name="connsiteY41" fmla="*/ 11292 h 333376"/>
                      <a:gd name="connsiteX42" fmla="*/ 417083 w 934739"/>
                      <a:gd name="connsiteY42" fmla="*/ 23405 h 333376"/>
                      <a:gd name="connsiteX43" fmla="*/ 420813 w 934739"/>
                      <a:gd name="connsiteY43" fmla="*/ 15932 h 333376"/>
                      <a:gd name="connsiteX44" fmla="*/ 465586 w 934739"/>
                      <a:gd name="connsiteY44" fmla="*/ 16 h 3333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934739" h="333376">
                        <a:moveTo>
                          <a:pt x="574982" y="41459"/>
                        </a:moveTo>
                        <a:cubicBezTo>
                          <a:pt x="550702" y="41459"/>
                          <a:pt x="531020" y="61141"/>
                          <a:pt x="531020" y="85421"/>
                        </a:cubicBezTo>
                        <a:lnTo>
                          <a:pt x="531020" y="188139"/>
                        </a:lnTo>
                        <a:cubicBezTo>
                          <a:pt x="531020" y="249164"/>
                          <a:pt x="580491" y="298635"/>
                          <a:pt x="641516" y="298635"/>
                        </a:cubicBezTo>
                        <a:lnTo>
                          <a:pt x="793286" y="298635"/>
                        </a:lnTo>
                        <a:cubicBezTo>
                          <a:pt x="854311" y="298635"/>
                          <a:pt x="903782" y="249164"/>
                          <a:pt x="903782" y="188139"/>
                        </a:cubicBezTo>
                        <a:lnTo>
                          <a:pt x="903782" y="85421"/>
                        </a:lnTo>
                        <a:cubicBezTo>
                          <a:pt x="903782" y="61141"/>
                          <a:pt x="884100" y="41459"/>
                          <a:pt x="859820" y="41459"/>
                        </a:cubicBezTo>
                        <a:close/>
                        <a:moveTo>
                          <a:pt x="76793" y="41459"/>
                        </a:moveTo>
                        <a:cubicBezTo>
                          <a:pt x="51478" y="41459"/>
                          <a:pt x="30957" y="61980"/>
                          <a:pt x="30957" y="87295"/>
                        </a:cubicBezTo>
                        <a:lnTo>
                          <a:pt x="30957" y="188139"/>
                        </a:lnTo>
                        <a:cubicBezTo>
                          <a:pt x="30957" y="249164"/>
                          <a:pt x="80428" y="298635"/>
                          <a:pt x="141453" y="298635"/>
                        </a:cubicBezTo>
                        <a:lnTo>
                          <a:pt x="293223" y="298635"/>
                        </a:lnTo>
                        <a:cubicBezTo>
                          <a:pt x="354248" y="298635"/>
                          <a:pt x="403719" y="249164"/>
                          <a:pt x="403719" y="188139"/>
                        </a:cubicBezTo>
                        <a:lnTo>
                          <a:pt x="403719" y="87295"/>
                        </a:lnTo>
                        <a:cubicBezTo>
                          <a:pt x="403719" y="61980"/>
                          <a:pt x="383198" y="41459"/>
                          <a:pt x="357883" y="41459"/>
                        </a:cubicBezTo>
                        <a:close/>
                        <a:moveTo>
                          <a:pt x="465586" y="16"/>
                        </a:moveTo>
                        <a:cubicBezTo>
                          <a:pt x="482849" y="-330"/>
                          <a:pt x="498760" y="4878"/>
                          <a:pt x="510674" y="13682"/>
                        </a:cubicBezTo>
                        <a:lnTo>
                          <a:pt x="516368" y="23194"/>
                        </a:lnTo>
                        <a:lnTo>
                          <a:pt x="516418" y="23072"/>
                        </a:lnTo>
                        <a:cubicBezTo>
                          <a:pt x="526523" y="12967"/>
                          <a:pt x="540483" y="6717"/>
                          <a:pt x="555902" y="6717"/>
                        </a:cubicBezTo>
                        <a:lnTo>
                          <a:pt x="878900" y="6717"/>
                        </a:lnTo>
                        <a:cubicBezTo>
                          <a:pt x="909739" y="6717"/>
                          <a:pt x="934739" y="31717"/>
                          <a:pt x="934739" y="62556"/>
                        </a:cubicBezTo>
                        <a:lnTo>
                          <a:pt x="934739" y="193027"/>
                        </a:lnTo>
                        <a:cubicBezTo>
                          <a:pt x="934739" y="270540"/>
                          <a:pt x="871903" y="333376"/>
                          <a:pt x="794390" y="333376"/>
                        </a:cubicBezTo>
                        <a:lnTo>
                          <a:pt x="640412" y="333376"/>
                        </a:lnTo>
                        <a:cubicBezTo>
                          <a:pt x="562899" y="333376"/>
                          <a:pt x="500063" y="270540"/>
                          <a:pt x="500063" y="193027"/>
                        </a:cubicBezTo>
                        <a:lnTo>
                          <a:pt x="500063" y="62556"/>
                        </a:lnTo>
                        <a:lnTo>
                          <a:pt x="507499" y="44604"/>
                        </a:lnTo>
                        <a:lnTo>
                          <a:pt x="496790" y="28826"/>
                        </a:lnTo>
                        <a:cubicBezTo>
                          <a:pt x="488687" y="23499"/>
                          <a:pt x="477901" y="20347"/>
                          <a:pt x="466203" y="20534"/>
                        </a:cubicBezTo>
                        <a:cubicBezTo>
                          <a:pt x="454176" y="20727"/>
                          <a:pt x="443356" y="24409"/>
                          <a:pt x="435544" y="30238"/>
                        </a:cubicBezTo>
                        <a:lnTo>
                          <a:pt x="426791" y="45902"/>
                        </a:lnTo>
                        <a:lnTo>
                          <a:pt x="434676" y="64937"/>
                        </a:lnTo>
                        <a:lnTo>
                          <a:pt x="434676" y="193027"/>
                        </a:lnTo>
                        <a:cubicBezTo>
                          <a:pt x="434676" y="270540"/>
                          <a:pt x="371840" y="333376"/>
                          <a:pt x="294327" y="333376"/>
                        </a:cubicBezTo>
                        <a:lnTo>
                          <a:pt x="140349" y="333376"/>
                        </a:lnTo>
                        <a:cubicBezTo>
                          <a:pt x="62836" y="333376"/>
                          <a:pt x="0" y="270540"/>
                          <a:pt x="0" y="193027"/>
                        </a:cubicBezTo>
                        <a:lnTo>
                          <a:pt x="0" y="64937"/>
                        </a:lnTo>
                        <a:cubicBezTo>
                          <a:pt x="0" y="32783"/>
                          <a:pt x="26066" y="6717"/>
                          <a:pt x="58220" y="6717"/>
                        </a:cubicBezTo>
                        <a:lnTo>
                          <a:pt x="376456" y="6717"/>
                        </a:lnTo>
                        <a:cubicBezTo>
                          <a:pt x="384494" y="6717"/>
                          <a:pt x="392152" y="8346"/>
                          <a:pt x="399118" y="11292"/>
                        </a:cubicBezTo>
                        <a:lnTo>
                          <a:pt x="417083" y="23405"/>
                        </a:lnTo>
                        <a:lnTo>
                          <a:pt x="420813" y="15932"/>
                        </a:lnTo>
                        <a:cubicBezTo>
                          <a:pt x="432217" y="6402"/>
                          <a:pt x="448013" y="367"/>
                          <a:pt x="465586" y="16"/>
                        </a:cubicBezTo>
                        <a:close/>
                      </a:path>
                    </a:pathLst>
                  </a:custGeom>
                  <a:solidFill>
                    <a:schemeClr val="tx1">
                      <a:lumMod val="75000"/>
                      <a:lumOff val="2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942" name="フリーフォーム: 図形 941">
                  <a:extLst>
                    <a:ext uri="{FF2B5EF4-FFF2-40B4-BE49-F238E27FC236}">
                      <a16:creationId xmlns:a16="http://schemas.microsoft.com/office/drawing/2014/main" id="{85B0B3E1-F216-4BAD-B532-E549CB37A9E9}"/>
                    </a:ext>
                  </a:extLst>
                </p:cNvPr>
                <p:cNvSpPr/>
                <p:nvPr/>
              </p:nvSpPr>
              <p:spPr>
                <a:xfrm>
                  <a:off x="4656803" y="4662547"/>
                  <a:ext cx="172222" cy="94454"/>
                </a:xfrm>
                <a:custGeom>
                  <a:avLst/>
                  <a:gdLst>
                    <a:gd name="connsiteX0" fmla="*/ 86111 w 172222"/>
                    <a:gd name="connsiteY0" fmla="*/ 0 h 76831"/>
                    <a:gd name="connsiteX1" fmla="*/ 172222 w 172222"/>
                    <a:gd name="connsiteY1" fmla="*/ 56590 h 76831"/>
                    <a:gd name="connsiteX2" fmla="*/ 166004 w 172222"/>
                    <a:gd name="connsiteY2" fmla="*/ 76831 h 76831"/>
                    <a:gd name="connsiteX3" fmla="*/ 165455 w 172222"/>
                    <a:gd name="connsiteY3" fmla="*/ 75044 h 76831"/>
                    <a:gd name="connsiteX4" fmla="*/ 86111 w 172222"/>
                    <a:gd name="connsiteY4" fmla="*/ 40481 h 76831"/>
                    <a:gd name="connsiteX5" fmla="*/ 6767 w 172222"/>
                    <a:gd name="connsiteY5" fmla="*/ 75044 h 76831"/>
                    <a:gd name="connsiteX6" fmla="*/ 6218 w 172222"/>
                    <a:gd name="connsiteY6" fmla="*/ 76831 h 76831"/>
                    <a:gd name="connsiteX7" fmla="*/ 0 w 172222"/>
                    <a:gd name="connsiteY7" fmla="*/ 56590 h 76831"/>
                    <a:gd name="connsiteX8" fmla="*/ 86111 w 172222"/>
                    <a:gd name="connsiteY8" fmla="*/ 0 h 76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2222" h="76831">
                      <a:moveTo>
                        <a:pt x="86111" y="0"/>
                      </a:moveTo>
                      <a:cubicBezTo>
                        <a:pt x="133669" y="0"/>
                        <a:pt x="172222" y="25336"/>
                        <a:pt x="172222" y="56590"/>
                      </a:cubicBezTo>
                      <a:lnTo>
                        <a:pt x="166004" y="76831"/>
                      </a:lnTo>
                      <a:lnTo>
                        <a:pt x="165455" y="75044"/>
                      </a:lnTo>
                      <a:cubicBezTo>
                        <a:pt x="152383" y="54733"/>
                        <a:pt x="121780" y="40481"/>
                        <a:pt x="86111" y="40481"/>
                      </a:cubicBezTo>
                      <a:cubicBezTo>
                        <a:pt x="50443" y="40481"/>
                        <a:pt x="19839" y="54733"/>
                        <a:pt x="6767" y="75044"/>
                      </a:cubicBezTo>
                      <a:lnTo>
                        <a:pt x="6218" y="76831"/>
                      </a:lnTo>
                      <a:lnTo>
                        <a:pt x="0" y="56590"/>
                      </a:lnTo>
                      <a:cubicBezTo>
                        <a:pt x="0" y="25336"/>
                        <a:pt x="38553" y="0"/>
                        <a:pt x="86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EA6B7649-E98C-4CEA-9CD0-6BC3D19B6E19}"/>
                    </a:ext>
                  </a:extLst>
                </p:cNvPr>
                <p:cNvSpPr/>
                <p:nvPr/>
              </p:nvSpPr>
              <p:spPr>
                <a:xfrm>
                  <a:off x="5135434" y="4662547"/>
                  <a:ext cx="172222" cy="94454"/>
                </a:xfrm>
                <a:custGeom>
                  <a:avLst/>
                  <a:gdLst>
                    <a:gd name="connsiteX0" fmla="*/ 86111 w 172222"/>
                    <a:gd name="connsiteY0" fmla="*/ 0 h 76831"/>
                    <a:gd name="connsiteX1" fmla="*/ 172222 w 172222"/>
                    <a:gd name="connsiteY1" fmla="*/ 56590 h 76831"/>
                    <a:gd name="connsiteX2" fmla="*/ 166004 w 172222"/>
                    <a:gd name="connsiteY2" fmla="*/ 76831 h 76831"/>
                    <a:gd name="connsiteX3" fmla="*/ 165455 w 172222"/>
                    <a:gd name="connsiteY3" fmla="*/ 75044 h 76831"/>
                    <a:gd name="connsiteX4" fmla="*/ 86111 w 172222"/>
                    <a:gd name="connsiteY4" fmla="*/ 40481 h 76831"/>
                    <a:gd name="connsiteX5" fmla="*/ 6767 w 172222"/>
                    <a:gd name="connsiteY5" fmla="*/ 75044 h 76831"/>
                    <a:gd name="connsiteX6" fmla="*/ 6218 w 172222"/>
                    <a:gd name="connsiteY6" fmla="*/ 76831 h 76831"/>
                    <a:gd name="connsiteX7" fmla="*/ 0 w 172222"/>
                    <a:gd name="connsiteY7" fmla="*/ 56590 h 76831"/>
                    <a:gd name="connsiteX8" fmla="*/ 86111 w 172222"/>
                    <a:gd name="connsiteY8" fmla="*/ 0 h 76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2222" h="76831">
                      <a:moveTo>
                        <a:pt x="86111" y="0"/>
                      </a:moveTo>
                      <a:cubicBezTo>
                        <a:pt x="133669" y="0"/>
                        <a:pt x="172222" y="25336"/>
                        <a:pt x="172222" y="56590"/>
                      </a:cubicBezTo>
                      <a:lnTo>
                        <a:pt x="166004" y="76831"/>
                      </a:lnTo>
                      <a:lnTo>
                        <a:pt x="165455" y="75044"/>
                      </a:lnTo>
                      <a:cubicBezTo>
                        <a:pt x="152383" y="54733"/>
                        <a:pt x="121780" y="40481"/>
                        <a:pt x="86111" y="40481"/>
                      </a:cubicBezTo>
                      <a:cubicBezTo>
                        <a:pt x="50443" y="40481"/>
                        <a:pt x="19839" y="54733"/>
                        <a:pt x="6767" y="75044"/>
                      </a:cubicBezTo>
                      <a:lnTo>
                        <a:pt x="6218" y="76831"/>
                      </a:lnTo>
                      <a:lnTo>
                        <a:pt x="0" y="56590"/>
                      </a:lnTo>
                      <a:cubicBezTo>
                        <a:pt x="0" y="25336"/>
                        <a:pt x="38553" y="0"/>
                        <a:pt x="86111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23" name="グループ化 922">
                <a:extLst>
                  <a:ext uri="{FF2B5EF4-FFF2-40B4-BE49-F238E27FC236}">
                    <a16:creationId xmlns:a16="http://schemas.microsoft.com/office/drawing/2014/main" id="{DC4EF79C-074D-4806-8135-4F83632F32D4}"/>
                  </a:ext>
                </a:extLst>
              </p:cNvPr>
              <p:cNvGrpSpPr/>
              <p:nvPr/>
            </p:nvGrpSpPr>
            <p:grpSpPr>
              <a:xfrm>
                <a:off x="4401283" y="6399458"/>
                <a:ext cx="1124296" cy="390005"/>
                <a:chOff x="1562021" y="3512395"/>
                <a:chExt cx="916860" cy="390005"/>
              </a:xfrm>
            </p:grpSpPr>
            <p:sp>
              <p:nvSpPr>
                <p:cNvPr id="926" name="台形 28">
                  <a:extLst>
                    <a:ext uri="{FF2B5EF4-FFF2-40B4-BE49-F238E27FC236}">
                      <a16:creationId xmlns:a16="http://schemas.microsoft.com/office/drawing/2014/main" id="{52919D04-A33D-42FE-97FA-E189481817C4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7" name="四角形: 角を丸くする 926">
                  <a:extLst>
                    <a:ext uri="{FF2B5EF4-FFF2-40B4-BE49-F238E27FC236}">
                      <a16:creationId xmlns:a16="http://schemas.microsoft.com/office/drawing/2014/main" id="{DF09D6ED-3510-4F37-A511-31CC6E80A680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28" name="四角形: 角を丸くする 927">
                  <a:extLst>
                    <a:ext uri="{FF2B5EF4-FFF2-40B4-BE49-F238E27FC236}">
                      <a16:creationId xmlns:a16="http://schemas.microsoft.com/office/drawing/2014/main" id="{6830B315-A72E-47BD-A27F-58486925267F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24" name="フリーフォーム: 図形 923">
                <a:extLst>
                  <a:ext uri="{FF2B5EF4-FFF2-40B4-BE49-F238E27FC236}">
                    <a16:creationId xmlns:a16="http://schemas.microsoft.com/office/drawing/2014/main" id="{96A56094-1300-4CBC-A33D-9D272D25EB82}"/>
                  </a:ext>
                </a:extLst>
              </p:cNvPr>
              <p:cNvSpPr/>
              <p:nvPr/>
            </p:nvSpPr>
            <p:spPr>
              <a:xfrm rot="1828534">
                <a:off x="4874310" y="6431926"/>
                <a:ext cx="393010" cy="450761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5" name="四角形: 上の 2 つの角を丸める 930">
                <a:extLst>
                  <a:ext uri="{FF2B5EF4-FFF2-40B4-BE49-F238E27FC236}">
                    <a16:creationId xmlns:a16="http://schemas.microsoft.com/office/drawing/2014/main" id="{32D33765-3B5F-4F64-91BE-FA58F3B3C2EC}"/>
                  </a:ext>
                </a:extLst>
              </p:cNvPr>
              <p:cNvSpPr/>
              <p:nvPr/>
            </p:nvSpPr>
            <p:spPr>
              <a:xfrm rot="2686230">
                <a:off x="5306587" y="6064687"/>
                <a:ext cx="216210" cy="544381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dkVert">
                <a:fgClr>
                  <a:schemeClr val="accent5">
                    <a:lumMod val="20000"/>
                    <a:lumOff val="80000"/>
                  </a:schemeClr>
                </a:fgClr>
                <a:bgClr>
                  <a:schemeClr val="accent5">
                    <a:lumMod val="60000"/>
                    <a:lumOff val="4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17" name="グループ化 816">
              <a:extLst>
                <a:ext uri="{FF2B5EF4-FFF2-40B4-BE49-F238E27FC236}">
                  <a16:creationId xmlns:a16="http://schemas.microsoft.com/office/drawing/2014/main" id="{A28FAC60-20B9-474D-8444-401E8A1B900F}"/>
                </a:ext>
              </a:extLst>
            </p:cNvPr>
            <p:cNvGrpSpPr/>
            <p:nvPr/>
          </p:nvGrpSpPr>
          <p:grpSpPr>
            <a:xfrm>
              <a:off x="3604496" y="4798395"/>
              <a:ext cx="2691442" cy="1637420"/>
              <a:chOff x="-2693688" y="4798395"/>
              <a:chExt cx="2691442" cy="1637420"/>
            </a:xfrm>
          </p:grpSpPr>
          <p:sp>
            <p:nvSpPr>
              <p:cNvPr id="818" name="四角形: 上の 2 つの角を丸める 817">
                <a:extLst>
                  <a:ext uri="{FF2B5EF4-FFF2-40B4-BE49-F238E27FC236}">
                    <a16:creationId xmlns:a16="http://schemas.microsoft.com/office/drawing/2014/main" id="{A6C49921-172F-45C0-A140-0F5E5B97E1B2}"/>
                  </a:ext>
                </a:extLst>
              </p:cNvPr>
              <p:cNvSpPr/>
              <p:nvPr/>
            </p:nvSpPr>
            <p:spPr>
              <a:xfrm>
                <a:off x="-1571222" y="5506270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19" name="グループ化 818">
                <a:extLst>
                  <a:ext uri="{FF2B5EF4-FFF2-40B4-BE49-F238E27FC236}">
                    <a16:creationId xmlns:a16="http://schemas.microsoft.com/office/drawing/2014/main" id="{A9CDAD1D-BD62-45EA-9FA3-2A7CF1E3A1D6}"/>
                  </a:ext>
                </a:extLst>
              </p:cNvPr>
              <p:cNvGrpSpPr/>
              <p:nvPr/>
            </p:nvGrpSpPr>
            <p:grpSpPr>
              <a:xfrm>
                <a:off x="-2693688" y="5612113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836" name="正方形/長方形 2">
                  <a:extLst>
                    <a:ext uri="{FF2B5EF4-FFF2-40B4-BE49-F238E27FC236}">
                      <a16:creationId xmlns:a16="http://schemas.microsoft.com/office/drawing/2014/main" id="{D62DB3A8-4506-46BC-8EE3-091648DF46A2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7" name="正方形/長方形 836">
                  <a:extLst>
                    <a:ext uri="{FF2B5EF4-FFF2-40B4-BE49-F238E27FC236}">
                      <a16:creationId xmlns:a16="http://schemas.microsoft.com/office/drawing/2014/main" id="{1A7C46E7-7C11-48BC-B26D-ACCC8083481D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四角形: 上の 2 つの角を丸める 837">
                  <a:extLst>
                    <a:ext uri="{FF2B5EF4-FFF2-40B4-BE49-F238E27FC236}">
                      <a16:creationId xmlns:a16="http://schemas.microsoft.com/office/drawing/2014/main" id="{4CBB5DAA-9385-4F0F-B5D5-DC6E18BD655E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20" name="正方形/長方形 819">
                <a:extLst>
                  <a:ext uri="{FF2B5EF4-FFF2-40B4-BE49-F238E27FC236}">
                    <a16:creationId xmlns:a16="http://schemas.microsoft.com/office/drawing/2014/main" id="{68D8D14D-B412-4918-83B0-F213450EDDEA}"/>
                  </a:ext>
                </a:extLst>
              </p:cNvPr>
              <p:cNvSpPr/>
              <p:nvPr/>
            </p:nvSpPr>
            <p:spPr>
              <a:xfrm>
                <a:off x="-2494180" y="5443174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4" name="正方形/長方形 823">
                <a:extLst>
                  <a:ext uri="{FF2B5EF4-FFF2-40B4-BE49-F238E27FC236}">
                    <a16:creationId xmlns:a16="http://schemas.microsoft.com/office/drawing/2014/main" id="{BFDEB9EA-8BD0-486E-AC39-347E4C7D34F3}"/>
                  </a:ext>
                </a:extLst>
              </p:cNvPr>
              <p:cNvSpPr/>
              <p:nvPr/>
            </p:nvSpPr>
            <p:spPr>
              <a:xfrm>
                <a:off x="-2494180" y="5030872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31" name="グループ化 830">
                <a:extLst>
                  <a:ext uri="{FF2B5EF4-FFF2-40B4-BE49-F238E27FC236}">
                    <a16:creationId xmlns:a16="http://schemas.microsoft.com/office/drawing/2014/main" id="{952567FE-A0D3-4FE6-A2C6-21E2B1FBC9C4}"/>
                  </a:ext>
                </a:extLst>
              </p:cNvPr>
              <p:cNvGrpSpPr/>
              <p:nvPr/>
            </p:nvGrpSpPr>
            <p:grpSpPr>
              <a:xfrm>
                <a:off x="-2006553" y="4798395"/>
                <a:ext cx="447071" cy="331809"/>
                <a:chOff x="-1597903" y="4785142"/>
                <a:chExt cx="541807" cy="402121"/>
              </a:xfrm>
            </p:grpSpPr>
            <p:sp>
              <p:nvSpPr>
                <p:cNvPr id="834" name="四角形: 角を丸くする 833">
                  <a:extLst>
                    <a:ext uri="{FF2B5EF4-FFF2-40B4-BE49-F238E27FC236}">
                      <a16:creationId xmlns:a16="http://schemas.microsoft.com/office/drawing/2014/main" id="{7C62185B-99C3-4143-99C0-27EBEF160A58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35" name="四角形: 角を丸くする 834">
                  <a:extLst>
                    <a:ext uri="{FF2B5EF4-FFF2-40B4-BE49-F238E27FC236}">
                      <a16:creationId xmlns:a16="http://schemas.microsoft.com/office/drawing/2014/main" id="{70ADF8EA-7763-4E9C-8565-EA9023C06213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32" name="四角形: 上の 2 つの角を丸める 831">
                <a:extLst>
                  <a:ext uri="{FF2B5EF4-FFF2-40B4-BE49-F238E27FC236}">
                    <a16:creationId xmlns:a16="http://schemas.microsoft.com/office/drawing/2014/main" id="{05A7426B-442A-4EEA-AC4F-70AC9F8D84BC}"/>
                  </a:ext>
                </a:extLst>
              </p:cNvPr>
              <p:cNvSpPr/>
              <p:nvPr/>
            </p:nvSpPr>
            <p:spPr>
              <a:xfrm>
                <a:off x="-2493363" y="4874675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3" name="四角形: 上の 2 つの角を丸める 832">
                <a:extLst>
                  <a:ext uri="{FF2B5EF4-FFF2-40B4-BE49-F238E27FC236}">
                    <a16:creationId xmlns:a16="http://schemas.microsoft.com/office/drawing/2014/main" id="{9DD9D644-6DFE-4A47-AC8A-7BFE26AE807C}"/>
                  </a:ext>
                </a:extLst>
              </p:cNvPr>
              <p:cNvSpPr/>
              <p:nvPr/>
            </p:nvSpPr>
            <p:spPr>
              <a:xfrm>
                <a:off x="-1603787" y="5544370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B483D1F-73BD-4599-818E-51D983536C64}"/>
              </a:ext>
            </a:extLst>
          </p:cNvPr>
          <p:cNvGrpSpPr/>
          <p:nvPr/>
        </p:nvGrpSpPr>
        <p:grpSpPr>
          <a:xfrm>
            <a:off x="6550896" y="3783550"/>
            <a:ext cx="2691442" cy="2652265"/>
            <a:chOff x="6550896" y="3783550"/>
            <a:chExt cx="2691442" cy="2652265"/>
          </a:xfrm>
        </p:grpSpPr>
        <p:grpSp>
          <p:nvGrpSpPr>
            <p:cNvPr id="980" name="グループ化 979">
              <a:extLst>
                <a:ext uri="{FF2B5EF4-FFF2-40B4-BE49-F238E27FC236}">
                  <a16:creationId xmlns:a16="http://schemas.microsoft.com/office/drawing/2014/main" id="{00AEDFE9-5C69-4958-9E16-8FFA00E36459}"/>
                </a:ext>
              </a:extLst>
            </p:cNvPr>
            <p:cNvGrpSpPr/>
            <p:nvPr/>
          </p:nvGrpSpPr>
          <p:grpSpPr>
            <a:xfrm>
              <a:off x="7336427" y="3783550"/>
              <a:ext cx="1377985" cy="1946462"/>
              <a:chOff x="6501435" y="3935949"/>
              <a:chExt cx="2086123" cy="2946738"/>
            </a:xfrm>
          </p:grpSpPr>
          <p:grpSp>
            <p:nvGrpSpPr>
              <p:cNvPr id="981" name="グループ化 980">
                <a:extLst>
                  <a:ext uri="{FF2B5EF4-FFF2-40B4-BE49-F238E27FC236}">
                    <a16:creationId xmlns:a16="http://schemas.microsoft.com/office/drawing/2014/main" id="{BC1A9783-9506-4A12-A8EE-746FE4E44BB9}"/>
                  </a:ext>
                </a:extLst>
              </p:cNvPr>
              <p:cNvGrpSpPr/>
              <p:nvPr/>
            </p:nvGrpSpPr>
            <p:grpSpPr>
              <a:xfrm>
                <a:off x="6501435" y="3935949"/>
                <a:ext cx="2086123" cy="2509561"/>
                <a:chOff x="6501435" y="3935949"/>
                <a:chExt cx="2086123" cy="2509561"/>
              </a:xfrm>
            </p:grpSpPr>
            <p:sp>
              <p:nvSpPr>
                <p:cNvPr id="988" name="片側の 2 つの角を丸めた四角形 144">
                  <a:extLst>
                    <a:ext uri="{FF2B5EF4-FFF2-40B4-BE49-F238E27FC236}">
                      <a16:creationId xmlns:a16="http://schemas.microsoft.com/office/drawing/2014/main" id="{7A2D489F-ACE2-497D-B358-ACFF750A80AC}"/>
                    </a:ext>
                  </a:extLst>
                </p:cNvPr>
                <p:cNvSpPr/>
                <p:nvPr/>
              </p:nvSpPr>
              <p:spPr>
                <a:xfrm>
                  <a:off x="7436983" y="5346197"/>
                  <a:ext cx="1009724" cy="1099313"/>
                </a:xfrm>
                <a:prstGeom prst="round2SameRect">
                  <a:avLst>
                    <a:gd name="adj1" fmla="val 30697"/>
                    <a:gd name="adj2" fmla="val 0"/>
                  </a:avLst>
                </a:pr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9" name="台形 988">
                  <a:extLst>
                    <a:ext uri="{FF2B5EF4-FFF2-40B4-BE49-F238E27FC236}">
                      <a16:creationId xmlns:a16="http://schemas.microsoft.com/office/drawing/2014/main" id="{1BD1736C-408A-404A-8798-C261BDA46637}"/>
                    </a:ext>
                  </a:extLst>
                </p:cNvPr>
                <p:cNvSpPr/>
                <p:nvPr/>
              </p:nvSpPr>
              <p:spPr>
                <a:xfrm>
                  <a:off x="7623602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0" name="台形 989">
                  <a:extLst>
                    <a:ext uri="{FF2B5EF4-FFF2-40B4-BE49-F238E27FC236}">
                      <a16:creationId xmlns:a16="http://schemas.microsoft.com/office/drawing/2014/main" id="{4CC69859-41FF-4259-BD28-C58CE469D8A9}"/>
                    </a:ext>
                  </a:extLst>
                </p:cNvPr>
                <p:cNvSpPr/>
                <p:nvPr/>
              </p:nvSpPr>
              <p:spPr>
                <a:xfrm>
                  <a:off x="8158170" y="5363421"/>
                  <a:ext cx="119305" cy="375391"/>
                </a:xfrm>
                <a:prstGeom prst="trapezoid">
                  <a:avLst>
                    <a:gd name="adj" fmla="val 29450"/>
                  </a:avLst>
                </a:pr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1" name="台形 990">
                  <a:extLst>
                    <a:ext uri="{FF2B5EF4-FFF2-40B4-BE49-F238E27FC236}">
                      <a16:creationId xmlns:a16="http://schemas.microsoft.com/office/drawing/2014/main" id="{B4E3F72F-2772-44B5-BEF8-10611237FB42}"/>
                    </a:ext>
                  </a:extLst>
                </p:cNvPr>
                <p:cNvSpPr/>
                <p:nvPr/>
              </p:nvSpPr>
              <p:spPr>
                <a:xfrm>
                  <a:off x="7502538" y="5683513"/>
                  <a:ext cx="896109" cy="761997"/>
                </a:xfrm>
                <a:prstGeom prst="trapezoid">
                  <a:avLst>
                    <a:gd name="adj" fmla="val 15364"/>
                  </a:avLst>
                </a:pr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 dirty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2" name="楕円 991">
                  <a:extLst>
                    <a:ext uri="{FF2B5EF4-FFF2-40B4-BE49-F238E27FC236}">
                      <a16:creationId xmlns:a16="http://schemas.microsoft.com/office/drawing/2014/main" id="{91D74474-7ACF-470F-9267-115A424B4595}"/>
                    </a:ext>
                  </a:extLst>
                </p:cNvPr>
                <p:cNvSpPr/>
                <p:nvPr/>
              </p:nvSpPr>
              <p:spPr>
                <a:xfrm>
                  <a:off x="7918634" y="5550025"/>
                  <a:ext cx="63808" cy="66106"/>
                </a:xfrm>
                <a:prstGeom prst="ellipse">
                  <a:avLst/>
                </a:pr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3" name="四角形: 角を丸くする 8">
                  <a:extLst>
                    <a:ext uri="{FF2B5EF4-FFF2-40B4-BE49-F238E27FC236}">
                      <a16:creationId xmlns:a16="http://schemas.microsoft.com/office/drawing/2014/main" id="{E057B50F-C4CF-49D0-B0B0-0EB6EB1EC2B8}"/>
                    </a:ext>
                  </a:extLst>
                </p:cNvPr>
                <p:cNvSpPr/>
                <p:nvPr/>
              </p:nvSpPr>
              <p:spPr>
                <a:xfrm rot="20098952" flipH="1">
                  <a:off x="8373051" y="5590997"/>
                  <a:ext cx="214507" cy="676472"/>
                </a:xfrm>
                <a:custGeom>
                  <a:avLst/>
                  <a:gdLst>
                    <a:gd name="connsiteX0" fmla="*/ 0 w 193907"/>
                    <a:gd name="connsiteY0" fmla="*/ 96954 h 708462"/>
                    <a:gd name="connsiteX1" fmla="*/ 96954 w 193907"/>
                    <a:gd name="connsiteY1" fmla="*/ 0 h 708462"/>
                    <a:gd name="connsiteX2" fmla="*/ 96954 w 193907"/>
                    <a:gd name="connsiteY2" fmla="*/ 0 h 708462"/>
                    <a:gd name="connsiteX3" fmla="*/ 193908 w 193907"/>
                    <a:gd name="connsiteY3" fmla="*/ 96954 h 708462"/>
                    <a:gd name="connsiteX4" fmla="*/ 193907 w 193907"/>
                    <a:gd name="connsiteY4" fmla="*/ 611509 h 708462"/>
                    <a:gd name="connsiteX5" fmla="*/ 96953 w 193907"/>
                    <a:gd name="connsiteY5" fmla="*/ 708463 h 708462"/>
                    <a:gd name="connsiteX6" fmla="*/ 96954 w 193907"/>
                    <a:gd name="connsiteY6" fmla="*/ 708462 h 708462"/>
                    <a:gd name="connsiteX7" fmla="*/ 0 w 193907"/>
                    <a:gd name="connsiteY7" fmla="*/ 611508 h 708462"/>
                    <a:gd name="connsiteX8" fmla="*/ 0 w 193907"/>
                    <a:gd name="connsiteY8" fmla="*/ 96954 h 708462"/>
                    <a:gd name="connsiteX0" fmla="*/ 0 w 193908"/>
                    <a:gd name="connsiteY0" fmla="*/ 96954 h 708463"/>
                    <a:gd name="connsiteX1" fmla="*/ 96954 w 193908"/>
                    <a:gd name="connsiteY1" fmla="*/ 0 h 708463"/>
                    <a:gd name="connsiteX2" fmla="*/ 193908 w 193908"/>
                    <a:gd name="connsiteY2" fmla="*/ 96954 h 708463"/>
                    <a:gd name="connsiteX3" fmla="*/ 193907 w 193908"/>
                    <a:gd name="connsiteY3" fmla="*/ 611509 h 708463"/>
                    <a:gd name="connsiteX4" fmla="*/ 96953 w 193908"/>
                    <a:gd name="connsiteY4" fmla="*/ 708463 h 708463"/>
                    <a:gd name="connsiteX5" fmla="*/ 96954 w 193908"/>
                    <a:gd name="connsiteY5" fmla="*/ 708462 h 708463"/>
                    <a:gd name="connsiteX6" fmla="*/ 0 w 193908"/>
                    <a:gd name="connsiteY6" fmla="*/ 611508 h 708463"/>
                    <a:gd name="connsiteX7" fmla="*/ 0 w 193908"/>
                    <a:gd name="connsiteY7" fmla="*/ 96954 h 708463"/>
                    <a:gd name="connsiteX0" fmla="*/ 96954 w 193908"/>
                    <a:gd name="connsiteY0" fmla="*/ 0 h 708463"/>
                    <a:gd name="connsiteX1" fmla="*/ 193908 w 193908"/>
                    <a:gd name="connsiteY1" fmla="*/ 96954 h 708463"/>
                    <a:gd name="connsiteX2" fmla="*/ 193907 w 193908"/>
                    <a:gd name="connsiteY2" fmla="*/ 611509 h 708463"/>
                    <a:gd name="connsiteX3" fmla="*/ 96953 w 193908"/>
                    <a:gd name="connsiteY3" fmla="*/ 708463 h 708463"/>
                    <a:gd name="connsiteX4" fmla="*/ 96954 w 193908"/>
                    <a:gd name="connsiteY4" fmla="*/ 708462 h 708463"/>
                    <a:gd name="connsiteX5" fmla="*/ 0 w 193908"/>
                    <a:gd name="connsiteY5" fmla="*/ 611508 h 708463"/>
                    <a:gd name="connsiteX6" fmla="*/ 0 w 193908"/>
                    <a:gd name="connsiteY6" fmla="*/ 96954 h 708463"/>
                    <a:gd name="connsiteX7" fmla="*/ 188394 w 193908"/>
                    <a:gd name="connsiteY7" fmla="*/ 91440 h 708463"/>
                    <a:gd name="connsiteX0" fmla="*/ 193908 w 193908"/>
                    <a:gd name="connsiteY0" fmla="*/ 58607 h 670116"/>
                    <a:gd name="connsiteX1" fmla="*/ 193907 w 193908"/>
                    <a:gd name="connsiteY1" fmla="*/ 573162 h 670116"/>
                    <a:gd name="connsiteX2" fmla="*/ 96953 w 193908"/>
                    <a:gd name="connsiteY2" fmla="*/ 670116 h 670116"/>
                    <a:gd name="connsiteX3" fmla="*/ 96954 w 193908"/>
                    <a:gd name="connsiteY3" fmla="*/ 670115 h 670116"/>
                    <a:gd name="connsiteX4" fmla="*/ 0 w 193908"/>
                    <a:gd name="connsiteY4" fmla="*/ 573161 h 670116"/>
                    <a:gd name="connsiteX5" fmla="*/ 0 w 193908"/>
                    <a:gd name="connsiteY5" fmla="*/ 58607 h 670116"/>
                    <a:gd name="connsiteX6" fmla="*/ 188394 w 193908"/>
                    <a:gd name="connsiteY6" fmla="*/ 53093 h 670116"/>
                    <a:gd name="connsiteX0" fmla="*/ 193908 w 193908"/>
                    <a:gd name="connsiteY0" fmla="*/ 0 h 611509"/>
                    <a:gd name="connsiteX1" fmla="*/ 193907 w 193908"/>
                    <a:gd name="connsiteY1" fmla="*/ 514555 h 611509"/>
                    <a:gd name="connsiteX2" fmla="*/ 96953 w 193908"/>
                    <a:gd name="connsiteY2" fmla="*/ 611509 h 611509"/>
                    <a:gd name="connsiteX3" fmla="*/ 96954 w 193908"/>
                    <a:gd name="connsiteY3" fmla="*/ 611508 h 611509"/>
                    <a:gd name="connsiteX4" fmla="*/ 0 w 193908"/>
                    <a:gd name="connsiteY4" fmla="*/ 514554 h 611509"/>
                    <a:gd name="connsiteX5" fmla="*/ 0 w 193908"/>
                    <a:gd name="connsiteY5" fmla="*/ 0 h 611509"/>
                    <a:gd name="connsiteX0" fmla="*/ 193908 w 195377"/>
                    <a:gd name="connsiteY0" fmla="*/ 0 h 611509"/>
                    <a:gd name="connsiteX1" fmla="*/ 193907 w 195377"/>
                    <a:gd name="connsiteY1" fmla="*/ 514555 h 611509"/>
                    <a:gd name="connsiteX2" fmla="*/ 96953 w 195377"/>
                    <a:gd name="connsiteY2" fmla="*/ 611509 h 611509"/>
                    <a:gd name="connsiteX3" fmla="*/ 96954 w 195377"/>
                    <a:gd name="connsiteY3" fmla="*/ 611508 h 611509"/>
                    <a:gd name="connsiteX4" fmla="*/ 0 w 195377"/>
                    <a:gd name="connsiteY4" fmla="*/ 514554 h 611509"/>
                    <a:gd name="connsiteX5" fmla="*/ 0 w 195377"/>
                    <a:gd name="connsiteY5" fmla="*/ 0 h 611509"/>
                    <a:gd name="connsiteX0" fmla="*/ 171756 w 196825"/>
                    <a:gd name="connsiteY0" fmla="*/ 189028 h 611509"/>
                    <a:gd name="connsiteX1" fmla="*/ 193907 w 196825"/>
                    <a:gd name="connsiteY1" fmla="*/ 514555 h 611509"/>
                    <a:gd name="connsiteX2" fmla="*/ 96953 w 196825"/>
                    <a:gd name="connsiteY2" fmla="*/ 611509 h 611509"/>
                    <a:gd name="connsiteX3" fmla="*/ 96954 w 196825"/>
                    <a:gd name="connsiteY3" fmla="*/ 611508 h 611509"/>
                    <a:gd name="connsiteX4" fmla="*/ 0 w 196825"/>
                    <a:gd name="connsiteY4" fmla="*/ 514554 h 611509"/>
                    <a:gd name="connsiteX5" fmla="*/ 0 w 196825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71756 w 193907"/>
                    <a:gd name="connsiteY0" fmla="*/ 189028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  <a:gd name="connsiteX0" fmla="*/ 187007 w 193907"/>
                    <a:gd name="connsiteY0" fmla="*/ 334324 h 611509"/>
                    <a:gd name="connsiteX1" fmla="*/ 193907 w 193907"/>
                    <a:gd name="connsiteY1" fmla="*/ 514555 h 611509"/>
                    <a:gd name="connsiteX2" fmla="*/ 96953 w 193907"/>
                    <a:gd name="connsiteY2" fmla="*/ 611509 h 611509"/>
                    <a:gd name="connsiteX3" fmla="*/ 96954 w 193907"/>
                    <a:gd name="connsiteY3" fmla="*/ 611508 h 611509"/>
                    <a:gd name="connsiteX4" fmla="*/ 0 w 193907"/>
                    <a:gd name="connsiteY4" fmla="*/ 514554 h 611509"/>
                    <a:gd name="connsiteX5" fmla="*/ 0 w 193907"/>
                    <a:gd name="connsiteY5" fmla="*/ 0 h 6115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3907" h="611509">
                      <a:moveTo>
                        <a:pt x="187007" y="334324"/>
                      </a:moveTo>
                      <a:lnTo>
                        <a:pt x="193907" y="514555"/>
                      </a:lnTo>
                      <a:cubicBezTo>
                        <a:pt x="181440" y="584969"/>
                        <a:pt x="150499" y="611509"/>
                        <a:pt x="96953" y="611509"/>
                      </a:cubicBezTo>
                      <a:lnTo>
                        <a:pt x="96954" y="611508"/>
                      </a:lnTo>
                      <a:cubicBezTo>
                        <a:pt x="43408" y="611508"/>
                        <a:pt x="0" y="568100"/>
                        <a:pt x="0" y="514554"/>
                      </a:cubicBezTo>
                      <a:lnTo>
                        <a:pt x="0" y="0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4" name="フリーフォーム: 図形 993">
                  <a:extLst>
                    <a:ext uri="{FF2B5EF4-FFF2-40B4-BE49-F238E27FC236}">
                      <a16:creationId xmlns:a16="http://schemas.microsoft.com/office/drawing/2014/main" id="{2680A13D-AD85-4A84-866E-532BAAD161D5}"/>
                    </a:ext>
                  </a:extLst>
                </p:cNvPr>
                <p:cNvSpPr/>
                <p:nvPr/>
              </p:nvSpPr>
              <p:spPr>
                <a:xfrm>
                  <a:off x="7731662" y="5101039"/>
                  <a:ext cx="440430" cy="321383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0961 w 525992"/>
                    <a:gd name="connsiteY2" fmla="*/ 22095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9089 w 525992"/>
                    <a:gd name="connsiteY8" fmla="*/ 216193 h 380772"/>
                    <a:gd name="connsiteX9" fmla="*/ 160641 w 525992"/>
                    <a:gd name="connsiteY9" fmla="*/ 0 h 380772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19778 w 525992"/>
                    <a:gd name="connsiteY3" fmla="*/ 240006 h 351598"/>
                    <a:gd name="connsiteX4" fmla="*/ 525992 w 525992"/>
                    <a:gd name="connsiteY4" fmla="*/ 254756 h 351598"/>
                    <a:gd name="connsiteX5" fmla="*/ 262996 w 525992"/>
                    <a:gd name="connsiteY5" fmla="*/ 351598 h 351598"/>
                    <a:gd name="connsiteX6" fmla="*/ 0 w 525992"/>
                    <a:gd name="connsiteY6" fmla="*/ 254756 h 351598"/>
                    <a:gd name="connsiteX7" fmla="*/ 6215 w 525992"/>
                    <a:gd name="connsiteY7" fmla="*/ 240006 h 351598"/>
                    <a:gd name="connsiteX8" fmla="*/ 139089 w 525992"/>
                    <a:gd name="connsiteY8" fmla="*/ 216193 h 351598"/>
                    <a:gd name="connsiteX9" fmla="*/ 160641 w 525992"/>
                    <a:gd name="connsiteY9" fmla="*/ 0 h 351598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19778 w 525992"/>
                    <a:gd name="connsiteY3" fmla="*/ 240006 h 351598"/>
                    <a:gd name="connsiteX4" fmla="*/ 525992 w 525992"/>
                    <a:gd name="connsiteY4" fmla="*/ 254756 h 351598"/>
                    <a:gd name="connsiteX5" fmla="*/ 262996 w 525992"/>
                    <a:gd name="connsiteY5" fmla="*/ 351598 h 351598"/>
                    <a:gd name="connsiteX6" fmla="*/ 0 w 525992"/>
                    <a:gd name="connsiteY6" fmla="*/ 254756 h 351598"/>
                    <a:gd name="connsiteX7" fmla="*/ 139089 w 525992"/>
                    <a:gd name="connsiteY7" fmla="*/ 216193 h 351598"/>
                    <a:gd name="connsiteX8" fmla="*/ 160641 w 525992"/>
                    <a:gd name="connsiteY8" fmla="*/ 0 h 351598"/>
                    <a:gd name="connsiteX0" fmla="*/ 160641 w 525992"/>
                    <a:gd name="connsiteY0" fmla="*/ 0 h 351598"/>
                    <a:gd name="connsiteX1" fmla="*/ 362085 w 525992"/>
                    <a:gd name="connsiteY1" fmla="*/ 0 h 351598"/>
                    <a:gd name="connsiteX2" fmla="*/ 380961 w 525992"/>
                    <a:gd name="connsiteY2" fmla="*/ 220956 h 351598"/>
                    <a:gd name="connsiteX3" fmla="*/ 525992 w 525992"/>
                    <a:gd name="connsiteY3" fmla="*/ 254756 h 351598"/>
                    <a:gd name="connsiteX4" fmla="*/ 262996 w 525992"/>
                    <a:gd name="connsiteY4" fmla="*/ 351598 h 351598"/>
                    <a:gd name="connsiteX5" fmla="*/ 0 w 525992"/>
                    <a:gd name="connsiteY5" fmla="*/ 254756 h 351598"/>
                    <a:gd name="connsiteX6" fmla="*/ 139089 w 525992"/>
                    <a:gd name="connsiteY6" fmla="*/ 216193 h 351598"/>
                    <a:gd name="connsiteX7" fmla="*/ 160641 w 525992"/>
                    <a:gd name="connsiteY7" fmla="*/ 0 h 351598"/>
                    <a:gd name="connsiteX0" fmla="*/ 160641 w 525992"/>
                    <a:gd name="connsiteY0" fmla="*/ 0 h 348158"/>
                    <a:gd name="connsiteX1" fmla="*/ 362085 w 525992"/>
                    <a:gd name="connsiteY1" fmla="*/ 0 h 348158"/>
                    <a:gd name="connsiteX2" fmla="*/ 380961 w 525992"/>
                    <a:gd name="connsiteY2" fmla="*/ 220956 h 348158"/>
                    <a:gd name="connsiteX3" fmla="*/ 525992 w 525992"/>
                    <a:gd name="connsiteY3" fmla="*/ 254756 h 348158"/>
                    <a:gd name="connsiteX4" fmla="*/ 262996 w 525992"/>
                    <a:gd name="connsiteY4" fmla="*/ 348158 h 348158"/>
                    <a:gd name="connsiteX5" fmla="*/ 0 w 525992"/>
                    <a:gd name="connsiteY5" fmla="*/ 254756 h 348158"/>
                    <a:gd name="connsiteX6" fmla="*/ 139089 w 525992"/>
                    <a:gd name="connsiteY6" fmla="*/ 216193 h 348158"/>
                    <a:gd name="connsiteX7" fmla="*/ 160641 w 525992"/>
                    <a:gd name="connsiteY7" fmla="*/ 0 h 348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5992" h="348158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0961" y="22095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48158"/>
                        <a:pt x="262996" y="348158"/>
                      </a:cubicBezTo>
                      <a:cubicBezTo>
                        <a:pt x="117747" y="348158"/>
                        <a:pt x="0" y="324353"/>
                        <a:pt x="0" y="254756"/>
                      </a:cubicBezTo>
                      <a:lnTo>
                        <a:pt x="139089" y="216193"/>
                      </a:lnTo>
                      <a:cubicBezTo>
                        <a:pt x="147166" y="136191"/>
                        <a:pt x="152564" y="80002"/>
                        <a:pt x="160641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4B29C528-FFBE-486D-B1B4-DA57B3F3B758}"/>
                    </a:ext>
                  </a:extLst>
                </p:cNvPr>
                <p:cNvSpPr/>
                <p:nvPr/>
              </p:nvSpPr>
              <p:spPr>
                <a:xfrm>
                  <a:off x="7632638" y="5294201"/>
                  <a:ext cx="635752" cy="217848"/>
                </a:xfrm>
                <a:custGeom>
                  <a:avLst/>
                  <a:gdLst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335609 w 698657"/>
                    <a:gd name="connsiteY12" fmla="*/ 165491 h 231750"/>
                    <a:gd name="connsiteX13" fmla="*/ 168673 w 698657"/>
                    <a:gd name="connsiteY13" fmla="*/ 227585 h 231750"/>
                    <a:gd name="connsiteX14" fmla="*/ 102844 w 698657"/>
                    <a:gd name="connsiteY14" fmla="*/ 216221 h 231750"/>
                    <a:gd name="connsiteX15" fmla="*/ 6464 w 698657"/>
                    <a:gd name="connsiteY15" fmla="*/ 108670 h 231750"/>
                    <a:gd name="connsiteX16" fmla="*/ 24102 w 698657"/>
                    <a:gd name="connsiteY16" fmla="*/ 66259 h 231750"/>
                    <a:gd name="connsiteX17" fmla="*/ 191038 w 698657"/>
                    <a:gd name="connsiteY17" fmla="*/ 4165 h 231750"/>
                    <a:gd name="connsiteX18" fmla="*/ 227607 w 698657"/>
                    <a:gd name="connsiteY18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63048 w 698657"/>
                    <a:gd name="connsiteY10" fmla="*/ 165492 h 231750"/>
                    <a:gd name="connsiteX11" fmla="*/ 349328 w 698657"/>
                    <a:gd name="connsiteY11" fmla="*/ 153972 h 231750"/>
                    <a:gd name="connsiteX12" fmla="*/ 168673 w 698657"/>
                    <a:gd name="connsiteY12" fmla="*/ 227585 h 231750"/>
                    <a:gd name="connsiteX13" fmla="*/ 102844 w 698657"/>
                    <a:gd name="connsiteY13" fmla="*/ 216221 h 231750"/>
                    <a:gd name="connsiteX14" fmla="*/ 6464 w 698657"/>
                    <a:gd name="connsiteY14" fmla="*/ 108670 h 231750"/>
                    <a:gd name="connsiteX15" fmla="*/ 24102 w 698657"/>
                    <a:gd name="connsiteY15" fmla="*/ 66259 h 231750"/>
                    <a:gd name="connsiteX16" fmla="*/ 191038 w 698657"/>
                    <a:gd name="connsiteY16" fmla="*/ 4165 h 231750"/>
                    <a:gd name="connsiteX17" fmla="*/ 227607 w 698657"/>
                    <a:gd name="connsiteY17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53972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27607 w 698657"/>
                    <a:gd name="connsiteY0" fmla="*/ 1063 h 231750"/>
                    <a:gd name="connsiteX1" fmla="*/ 256868 w 698657"/>
                    <a:gd name="connsiteY1" fmla="*/ 15528 h 231750"/>
                    <a:gd name="connsiteX2" fmla="*/ 349329 w 698657"/>
                    <a:gd name="connsiteY2" fmla="*/ 118706 h 231750"/>
                    <a:gd name="connsiteX3" fmla="*/ 441789 w 698657"/>
                    <a:gd name="connsiteY3" fmla="*/ 15529 h 231750"/>
                    <a:gd name="connsiteX4" fmla="*/ 471051 w 698657"/>
                    <a:gd name="connsiteY4" fmla="*/ 1064 h 231750"/>
                    <a:gd name="connsiteX5" fmla="*/ 507619 w 698657"/>
                    <a:gd name="connsiteY5" fmla="*/ 4166 h 231750"/>
                    <a:gd name="connsiteX6" fmla="*/ 674555 w 698657"/>
                    <a:gd name="connsiteY6" fmla="*/ 66260 h 231750"/>
                    <a:gd name="connsiteX7" fmla="*/ 692193 w 698657"/>
                    <a:gd name="connsiteY7" fmla="*/ 108671 h 231750"/>
                    <a:gd name="connsiteX8" fmla="*/ 595813 w 698657"/>
                    <a:gd name="connsiteY8" fmla="*/ 216222 h 231750"/>
                    <a:gd name="connsiteX9" fmla="*/ 529984 w 698657"/>
                    <a:gd name="connsiteY9" fmla="*/ 227586 h 231750"/>
                    <a:gd name="connsiteX10" fmla="*/ 349328 w 698657"/>
                    <a:gd name="connsiteY10" fmla="*/ 142065 h 231750"/>
                    <a:gd name="connsiteX11" fmla="*/ 168673 w 698657"/>
                    <a:gd name="connsiteY11" fmla="*/ 227585 h 231750"/>
                    <a:gd name="connsiteX12" fmla="*/ 102844 w 698657"/>
                    <a:gd name="connsiteY12" fmla="*/ 216221 h 231750"/>
                    <a:gd name="connsiteX13" fmla="*/ 6464 w 698657"/>
                    <a:gd name="connsiteY13" fmla="*/ 108670 h 231750"/>
                    <a:gd name="connsiteX14" fmla="*/ 24102 w 698657"/>
                    <a:gd name="connsiteY14" fmla="*/ 66259 h 231750"/>
                    <a:gd name="connsiteX15" fmla="*/ 191038 w 698657"/>
                    <a:gd name="connsiteY15" fmla="*/ 4165 h 231750"/>
                    <a:gd name="connsiteX16" fmla="*/ 227607 w 698657"/>
                    <a:gd name="connsiteY16" fmla="*/ 1063 h 231750"/>
                    <a:gd name="connsiteX0" fmla="*/ 203505 w 674555"/>
                    <a:gd name="connsiteY0" fmla="*/ 1063 h 231750"/>
                    <a:gd name="connsiteX1" fmla="*/ 232766 w 674555"/>
                    <a:gd name="connsiteY1" fmla="*/ 15528 h 231750"/>
                    <a:gd name="connsiteX2" fmla="*/ 325227 w 674555"/>
                    <a:gd name="connsiteY2" fmla="*/ 118706 h 231750"/>
                    <a:gd name="connsiteX3" fmla="*/ 417687 w 674555"/>
                    <a:gd name="connsiteY3" fmla="*/ 15529 h 231750"/>
                    <a:gd name="connsiteX4" fmla="*/ 446949 w 674555"/>
                    <a:gd name="connsiteY4" fmla="*/ 1064 h 231750"/>
                    <a:gd name="connsiteX5" fmla="*/ 483517 w 674555"/>
                    <a:gd name="connsiteY5" fmla="*/ 4166 h 231750"/>
                    <a:gd name="connsiteX6" fmla="*/ 650453 w 674555"/>
                    <a:gd name="connsiteY6" fmla="*/ 66260 h 231750"/>
                    <a:gd name="connsiteX7" fmla="*/ 668091 w 674555"/>
                    <a:gd name="connsiteY7" fmla="*/ 108671 h 231750"/>
                    <a:gd name="connsiteX8" fmla="*/ 571711 w 674555"/>
                    <a:gd name="connsiteY8" fmla="*/ 216222 h 231750"/>
                    <a:gd name="connsiteX9" fmla="*/ 505882 w 674555"/>
                    <a:gd name="connsiteY9" fmla="*/ 227586 h 231750"/>
                    <a:gd name="connsiteX10" fmla="*/ 325226 w 674555"/>
                    <a:gd name="connsiteY10" fmla="*/ 142065 h 231750"/>
                    <a:gd name="connsiteX11" fmla="*/ 144571 w 674555"/>
                    <a:gd name="connsiteY11" fmla="*/ 227585 h 231750"/>
                    <a:gd name="connsiteX12" fmla="*/ 78742 w 674555"/>
                    <a:gd name="connsiteY12" fmla="*/ 216221 h 231750"/>
                    <a:gd name="connsiteX13" fmla="*/ 0 w 674555"/>
                    <a:gd name="connsiteY13" fmla="*/ 66259 h 231750"/>
                    <a:gd name="connsiteX14" fmla="*/ 166936 w 674555"/>
                    <a:gd name="connsiteY14" fmla="*/ 4165 h 231750"/>
                    <a:gd name="connsiteX15" fmla="*/ 203505 w 674555"/>
                    <a:gd name="connsiteY15" fmla="*/ 1063 h 231750"/>
                    <a:gd name="connsiteX0" fmla="*/ 203505 w 652477"/>
                    <a:gd name="connsiteY0" fmla="*/ 1063 h 231750"/>
                    <a:gd name="connsiteX1" fmla="*/ 232766 w 652477"/>
                    <a:gd name="connsiteY1" fmla="*/ 15528 h 231750"/>
                    <a:gd name="connsiteX2" fmla="*/ 325227 w 652477"/>
                    <a:gd name="connsiteY2" fmla="*/ 118706 h 231750"/>
                    <a:gd name="connsiteX3" fmla="*/ 417687 w 652477"/>
                    <a:gd name="connsiteY3" fmla="*/ 15529 h 231750"/>
                    <a:gd name="connsiteX4" fmla="*/ 446949 w 652477"/>
                    <a:gd name="connsiteY4" fmla="*/ 1064 h 231750"/>
                    <a:gd name="connsiteX5" fmla="*/ 483517 w 652477"/>
                    <a:gd name="connsiteY5" fmla="*/ 4166 h 231750"/>
                    <a:gd name="connsiteX6" fmla="*/ 650453 w 652477"/>
                    <a:gd name="connsiteY6" fmla="*/ 66260 h 231750"/>
                    <a:gd name="connsiteX7" fmla="*/ 571711 w 652477"/>
                    <a:gd name="connsiteY7" fmla="*/ 216222 h 231750"/>
                    <a:gd name="connsiteX8" fmla="*/ 505882 w 652477"/>
                    <a:gd name="connsiteY8" fmla="*/ 227586 h 231750"/>
                    <a:gd name="connsiteX9" fmla="*/ 325226 w 652477"/>
                    <a:gd name="connsiteY9" fmla="*/ 142065 h 231750"/>
                    <a:gd name="connsiteX10" fmla="*/ 144571 w 652477"/>
                    <a:gd name="connsiteY10" fmla="*/ 227585 h 231750"/>
                    <a:gd name="connsiteX11" fmla="*/ 78742 w 652477"/>
                    <a:gd name="connsiteY11" fmla="*/ 216221 h 231750"/>
                    <a:gd name="connsiteX12" fmla="*/ 0 w 652477"/>
                    <a:gd name="connsiteY12" fmla="*/ 66259 h 231750"/>
                    <a:gd name="connsiteX13" fmla="*/ 166936 w 652477"/>
                    <a:gd name="connsiteY13" fmla="*/ 4165 h 231750"/>
                    <a:gd name="connsiteX14" fmla="*/ 203505 w 652477"/>
                    <a:gd name="connsiteY14" fmla="*/ 1063 h 231750"/>
                    <a:gd name="connsiteX0" fmla="*/ 203505 w 650560"/>
                    <a:gd name="connsiteY0" fmla="*/ 1063 h 231749"/>
                    <a:gd name="connsiteX1" fmla="*/ 232766 w 650560"/>
                    <a:gd name="connsiteY1" fmla="*/ 15528 h 231749"/>
                    <a:gd name="connsiteX2" fmla="*/ 325227 w 650560"/>
                    <a:gd name="connsiteY2" fmla="*/ 118706 h 231749"/>
                    <a:gd name="connsiteX3" fmla="*/ 417687 w 650560"/>
                    <a:gd name="connsiteY3" fmla="*/ 15529 h 231749"/>
                    <a:gd name="connsiteX4" fmla="*/ 446949 w 650560"/>
                    <a:gd name="connsiteY4" fmla="*/ 1064 h 231749"/>
                    <a:gd name="connsiteX5" fmla="*/ 483517 w 650560"/>
                    <a:gd name="connsiteY5" fmla="*/ 4166 h 231749"/>
                    <a:gd name="connsiteX6" fmla="*/ 650453 w 650560"/>
                    <a:gd name="connsiteY6" fmla="*/ 66260 h 231749"/>
                    <a:gd name="connsiteX7" fmla="*/ 505882 w 650560"/>
                    <a:gd name="connsiteY7" fmla="*/ 227586 h 231749"/>
                    <a:gd name="connsiteX8" fmla="*/ 325226 w 650560"/>
                    <a:gd name="connsiteY8" fmla="*/ 142065 h 231749"/>
                    <a:gd name="connsiteX9" fmla="*/ 144571 w 650560"/>
                    <a:gd name="connsiteY9" fmla="*/ 227585 h 231749"/>
                    <a:gd name="connsiteX10" fmla="*/ 78742 w 650560"/>
                    <a:gd name="connsiteY10" fmla="*/ 216221 h 231749"/>
                    <a:gd name="connsiteX11" fmla="*/ 0 w 650560"/>
                    <a:gd name="connsiteY11" fmla="*/ 66259 h 231749"/>
                    <a:gd name="connsiteX12" fmla="*/ 166936 w 650560"/>
                    <a:gd name="connsiteY12" fmla="*/ 4165 h 231749"/>
                    <a:gd name="connsiteX13" fmla="*/ 203505 w 650560"/>
                    <a:gd name="connsiteY13" fmla="*/ 1063 h 231749"/>
                    <a:gd name="connsiteX0" fmla="*/ 203612 w 650667"/>
                    <a:gd name="connsiteY0" fmla="*/ 1063 h 227586"/>
                    <a:gd name="connsiteX1" fmla="*/ 232873 w 650667"/>
                    <a:gd name="connsiteY1" fmla="*/ 15528 h 227586"/>
                    <a:gd name="connsiteX2" fmla="*/ 325334 w 650667"/>
                    <a:gd name="connsiteY2" fmla="*/ 118706 h 227586"/>
                    <a:gd name="connsiteX3" fmla="*/ 417794 w 650667"/>
                    <a:gd name="connsiteY3" fmla="*/ 15529 h 227586"/>
                    <a:gd name="connsiteX4" fmla="*/ 447056 w 650667"/>
                    <a:gd name="connsiteY4" fmla="*/ 1064 h 227586"/>
                    <a:gd name="connsiteX5" fmla="*/ 483624 w 650667"/>
                    <a:gd name="connsiteY5" fmla="*/ 4166 h 227586"/>
                    <a:gd name="connsiteX6" fmla="*/ 650560 w 650667"/>
                    <a:gd name="connsiteY6" fmla="*/ 66260 h 227586"/>
                    <a:gd name="connsiteX7" fmla="*/ 505989 w 650667"/>
                    <a:gd name="connsiteY7" fmla="*/ 227586 h 227586"/>
                    <a:gd name="connsiteX8" fmla="*/ 325333 w 650667"/>
                    <a:gd name="connsiteY8" fmla="*/ 142065 h 227586"/>
                    <a:gd name="connsiteX9" fmla="*/ 144678 w 650667"/>
                    <a:gd name="connsiteY9" fmla="*/ 227585 h 227586"/>
                    <a:gd name="connsiteX10" fmla="*/ 107 w 650667"/>
                    <a:gd name="connsiteY10" fmla="*/ 66259 h 227586"/>
                    <a:gd name="connsiteX11" fmla="*/ 167043 w 650667"/>
                    <a:gd name="connsiteY11" fmla="*/ 4165 h 227586"/>
                    <a:gd name="connsiteX12" fmla="*/ 203612 w 650667"/>
                    <a:gd name="connsiteY12" fmla="*/ 1063 h 227586"/>
                    <a:gd name="connsiteX0" fmla="*/ 203505 w 650560"/>
                    <a:gd name="connsiteY0" fmla="*/ 1063 h 227586"/>
                    <a:gd name="connsiteX1" fmla="*/ 232766 w 650560"/>
                    <a:gd name="connsiteY1" fmla="*/ 15528 h 227586"/>
                    <a:gd name="connsiteX2" fmla="*/ 325227 w 650560"/>
                    <a:gd name="connsiteY2" fmla="*/ 118706 h 227586"/>
                    <a:gd name="connsiteX3" fmla="*/ 417687 w 650560"/>
                    <a:gd name="connsiteY3" fmla="*/ 15529 h 227586"/>
                    <a:gd name="connsiteX4" fmla="*/ 446949 w 650560"/>
                    <a:gd name="connsiteY4" fmla="*/ 1064 h 227586"/>
                    <a:gd name="connsiteX5" fmla="*/ 483517 w 650560"/>
                    <a:gd name="connsiteY5" fmla="*/ 4166 h 227586"/>
                    <a:gd name="connsiteX6" fmla="*/ 650453 w 650560"/>
                    <a:gd name="connsiteY6" fmla="*/ 66260 h 227586"/>
                    <a:gd name="connsiteX7" fmla="*/ 505882 w 650560"/>
                    <a:gd name="connsiteY7" fmla="*/ 227586 h 227586"/>
                    <a:gd name="connsiteX8" fmla="*/ 325226 w 650560"/>
                    <a:gd name="connsiteY8" fmla="*/ 142065 h 227586"/>
                    <a:gd name="connsiteX9" fmla="*/ 144571 w 650560"/>
                    <a:gd name="connsiteY9" fmla="*/ 227585 h 227586"/>
                    <a:gd name="connsiteX10" fmla="*/ 0 w 650560"/>
                    <a:gd name="connsiteY10" fmla="*/ 66259 h 227586"/>
                    <a:gd name="connsiteX11" fmla="*/ 166936 w 650560"/>
                    <a:gd name="connsiteY11" fmla="*/ 4165 h 227586"/>
                    <a:gd name="connsiteX12" fmla="*/ 203505 w 650560"/>
                    <a:gd name="connsiteY12" fmla="*/ 1063 h 227586"/>
                    <a:gd name="connsiteX0" fmla="*/ 203505 w 650453"/>
                    <a:gd name="connsiteY0" fmla="*/ 1063 h 227586"/>
                    <a:gd name="connsiteX1" fmla="*/ 232766 w 650453"/>
                    <a:gd name="connsiteY1" fmla="*/ 15528 h 227586"/>
                    <a:gd name="connsiteX2" fmla="*/ 325227 w 650453"/>
                    <a:gd name="connsiteY2" fmla="*/ 118706 h 227586"/>
                    <a:gd name="connsiteX3" fmla="*/ 417687 w 650453"/>
                    <a:gd name="connsiteY3" fmla="*/ 15529 h 227586"/>
                    <a:gd name="connsiteX4" fmla="*/ 446949 w 650453"/>
                    <a:gd name="connsiteY4" fmla="*/ 1064 h 227586"/>
                    <a:gd name="connsiteX5" fmla="*/ 483517 w 650453"/>
                    <a:gd name="connsiteY5" fmla="*/ 4166 h 227586"/>
                    <a:gd name="connsiteX6" fmla="*/ 650453 w 650453"/>
                    <a:gd name="connsiteY6" fmla="*/ 66260 h 227586"/>
                    <a:gd name="connsiteX7" fmla="*/ 505882 w 650453"/>
                    <a:gd name="connsiteY7" fmla="*/ 227586 h 227586"/>
                    <a:gd name="connsiteX8" fmla="*/ 325226 w 650453"/>
                    <a:gd name="connsiteY8" fmla="*/ 142065 h 227586"/>
                    <a:gd name="connsiteX9" fmla="*/ 144571 w 650453"/>
                    <a:gd name="connsiteY9" fmla="*/ 227585 h 227586"/>
                    <a:gd name="connsiteX10" fmla="*/ 0 w 650453"/>
                    <a:gd name="connsiteY10" fmla="*/ 66259 h 227586"/>
                    <a:gd name="connsiteX11" fmla="*/ 166936 w 650453"/>
                    <a:gd name="connsiteY11" fmla="*/ 4165 h 227586"/>
                    <a:gd name="connsiteX12" fmla="*/ 203505 w 650453"/>
                    <a:gd name="connsiteY12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17687 w 650453"/>
                    <a:gd name="connsiteY2" fmla="*/ 15529 h 227586"/>
                    <a:gd name="connsiteX3" fmla="*/ 446949 w 650453"/>
                    <a:gd name="connsiteY3" fmla="*/ 1064 h 227586"/>
                    <a:gd name="connsiteX4" fmla="*/ 483517 w 650453"/>
                    <a:gd name="connsiteY4" fmla="*/ 4166 h 227586"/>
                    <a:gd name="connsiteX5" fmla="*/ 650453 w 650453"/>
                    <a:gd name="connsiteY5" fmla="*/ 66260 h 227586"/>
                    <a:gd name="connsiteX6" fmla="*/ 505882 w 650453"/>
                    <a:gd name="connsiteY6" fmla="*/ 227586 h 227586"/>
                    <a:gd name="connsiteX7" fmla="*/ 325226 w 650453"/>
                    <a:gd name="connsiteY7" fmla="*/ 142065 h 227586"/>
                    <a:gd name="connsiteX8" fmla="*/ 144571 w 650453"/>
                    <a:gd name="connsiteY8" fmla="*/ 227585 h 227586"/>
                    <a:gd name="connsiteX9" fmla="*/ 0 w 650453"/>
                    <a:gd name="connsiteY9" fmla="*/ 66259 h 227586"/>
                    <a:gd name="connsiteX10" fmla="*/ 166936 w 650453"/>
                    <a:gd name="connsiteY10" fmla="*/ 4165 h 227586"/>
                    <a:gd name="connsiteX11" fmla="*/ 203505 w 650453"/>
                    <a:gd name="connsiteY11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  <a:gd name="connsiteX0" fmla="*/ 203505 w 650453"/>
                    <a:gd name="connsiteY0" fmla="*/ 1063 h 227586"/>
                    <a:gd name="connsiteX1" fmla="*/ 325227 w 650453"/>
                    <a:gd name="connsiteY1" fmla="*/ 118706 h 227586"/>
                    <a:gd name="connsiteX2" fmla="*/ 446949 w 650453"/>
                    <a:gd name="connsiteY2" fmla="*/ 1064 h 227586"/>
                    <a:gd name="connsiteX3" fmla="*/ 483517 w 650453"/>
                    <a:gd name="connsiteY3" fmla="*/ 4166 h 227586"/>
                    <a:gd name="connsiteX4" fmla="*/ 650453 w 650453"/>
                    <a:gd name="connsiteY4" fmla="*/ 66260 h 227586"/>
                    <a:gd name="connsiteX5" fmla="*/ 505882 w 650453"/>
                    <a:gd name="connsiteY5" fmla="*/ 227586 h 227586"/>
                    <a:gd name="connsiteX6" fmla="*/ 325226 w 650453"/>
                    <a:gd name="connsiteY6" fmla="*/ 142065 h 227586"/>
                    <a:gd name="connsiteX7" fmla="*/ 144571 w 650453"/>
                    <a:gd name="connsiteY7" fmla="*/ 227585 h 227586"/>
                    <a:gd name="connsiteX8" fmla="*/ 0 w 650453"/>
                    <a:gd name="connsiteY8" fmla="*/ 66259 h 227586"/>
                    <a:gd name="connsiteX9" fmla="*/ 166936 w 650453"/>
                    <a:gd name="connsiteY9" fmla="*/ 4165 h 227586"/>
                    <a:gd name="connsiteX10" fmla="*/ 203505 w 650453"/>
                    <a:gd name="connsiteY10" fmla="*/ 1063 h 22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50453" h="227586">
                      <a:moveTo>
                        <a:pt x="203505" y="1063"/>
                      </a:moveTo>
                      <a:lnTo>
                        <a:pt x="325227" y="118706"/>
                      </a:lnTo>
                      <a:lnTo>
                        <a:pt x="446949" y="1064"/>
                      </a:lnTo>
                      <a:cubicBezTo>
                        <a:pt x="458863" y="-993"/>
                        <a:pt x="471993" y="-121"/>
                        <a:pt x="483517" y="4166"/>
                      </a:cubicBezTo>
                      <a:lnTo>
                        <a:pt x="650453" y="66260"/>
                      </a:lnTo>
                      <a:lnTo>
                        <a:pt x="505882" y="227586"/>
                      </a:lnTo>
                      <a:lnTo>
                        <a:pt x="325226" y="142065"/>
                      </a:lnTo>
                      <a:lnTo>
                        <a:pt x="144571" y="227585"/>
                      </a:lnTo>
                      <a:lnTo>
                        <a:pt x="0" y="66259"/>
                      </a:lnTo>
                      <a:lnTo>
                        <a:pt x="166936" y="4165"/>
                      </a:lnTo>
                      <a:cubicBezTo>
                        <a:pt x="178460" y="-122"/>
                        <a:pt x="191592" y="-994"/>
                        <a:pt x="203505" y="1063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996" name="グループ化 995">
                  <a:extLst>
                    <a:ext uri="{FF2B5EF4-FFF2-40B4-BE49-F238E27FC236}">
                      <a16:creationId xmlns:a16="http://schemas.microsoft.com/office/drawing/2014/main" id="{3ED51637-C201-4990-A5C1-90515C9CAACC}"/>
                    </a:ext>
                  </a:extLst>
                </p:cNvPr>
                <p:cNvGrpSpPr/>
                <p:nvPr/>
              </p:nvGrpSpPr>
              <p:grpSpPr>
                <a:xfrm>
                  <a:off x="7343876" y="4223130"/>
                  <a:ext cx="1241302" cy="683029"/>
                  <a:chOff x="4376033" y="1381139"/>
                  <a:chExt cx="1193236" cy="656581"/>
                </a:xfrm>
                <a:solidFill>
                  <a:srgbClr val="339933"/>
                </a:solidFill>
              </p:grpSpPr>
              <p:sp>
                <p:nvSpPr>
                  <p:cNvPr id="1034" name="四角形: 角を丸くする 1033">
                    <a:extLst>
                      <a:ext uri="{FF2B5EF4-FFF2-40B4-BE49-F238E27FC236}">
                        <a16:creationId xmlns:a16="http://schemas.microsoft.com/office/drawing/2014/main" id="{D97BF88F-978E-40A8-85EB-FBD7A31996C5}"/>
                      </a:ext>
                    </a:extLst>
                  </p:cNvPr>
                  <p:cNvSpPr/>
                  <p:nvPr/>
                </p:nvSpPr>
                <p:spPr>
                  <a:xfrm rot="1800000" flipH="1">
                    <a:off x="4912688" y="1381139"/>
                    <a:ext cx="656581" cy="656581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5" name="四角形: 角を丸くする 1034">
                    <a:extLst>
                      <a:ext uri="{FF2B5EF4-FFF2-40B4-BE49-F238E27FC236}">
                        <a16:creationId xmlns:a16="http://schemas.microsoft.com/office/drawing/2014/main" id="{792F2724-26B7-44CD-A8B1-78E96BBAC6A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4376033" y="1381139"/>
                    <a:ext cx="656581" cy="656581"/>
                  </a:xfrm>
                  <a:prstGeom prst="round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97" name="グループ化 996">
                  <a:extLst>
                    <a:ext uri="{FF2B5EF4-FFF2-40B4-BE49-F238E27FC236}">
                      <a16:creationId xmlns:a16="http://schemas.microsoft.com/office/drawing/2014/main" id="{A959C089-71BB-4CEF-AC48-E78D1EF0183A}"/>
                    </a:ext>
                  </a:extLst>
                </p:cNvPr>
                <p:cNvGrpSpPr/>
                <p:nvPr/>
              </p:nvGrpSpPr>
              <p:grpSpPr>
                <a:xfrm rot="16200000" flipH="1">
                  <a:off x="7473249" y="5016381"/>
                  <a:ext cx="308040" cy="308040"/>
                  <a:chOff x="6070600" y="2196792"/>
                  <a:chExt cx="296112" cy="296112"/>
                </a:xfrm>
                <a:solidFill>
                  <a:srgbClr val="339933"/>
                </a:solidFill>
              </p:grpSpPr>
              <p:sp>
                <p:nvSpPr>
                  <p:cNvPr id="1032" name="涙形 1031">
                    <a:extLst>
                      <a:ext uri="{FF2B5EF4-FFF2-40B4-BE49-F238E27FC236}">
                        <a16:creationId xmlns:a16="http://schemas.microsoft.com/office/drawing/2014/main" id="{66F5ABB7-EBA7-4B39-9FD5-D7B6F11AFD26}"/>
                      </a:ext>
                    </a:extLst>
                  </p:cNvPr>
                  <p:cNvSpPr/>
                  <p:nvPr/>
                </p:nvSpPr>
                <p:spPr>
                  <a:xfrm>
                    <a:off x="6070600" y="2196792"/>
                    <a:ext cx="296112" cy="296112"/>
                  </a:xfrm>
                  <a:prstGeom prst="teardrop">
                    <a:avLst>
                      <a:gd name="adj" fmla="val 11769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3" name="涙形 1032">
                    <a:extLst>
                      <a:ext uri="{FF2B5EF4-FFF2-40B4-BE49-F238E27FC236}">
                        <a16:creationId xmlns:a16="http://schemas.microsoft.com/office/drawing/2014/main" id="{A24CC329-E72E-4E39-B2C8-BB35E7A35334}"/>
                      </a:ext>
                    </a:extLst>
                  </p:cNvPr>
                  <p:cNvSpPr/>
                  <p:nvPr/>
                </p:nvSpPr>
                <p:spPr>
                  <a:xfrm>
                    <a:off x="6120199" y="2250982"/>
                    <a:ext cx="187732" cy="18773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98" name="グループ化 997">
                  <a:extLst>
                    <a:ext uri="{FF2B5EF4-FFF2-40B4-BE49-F238E27FC236}">
                      <a16:creationId xmlns:a16="http://schemas.microsoft.com/office/drawing/2014/main" id="{8213D509-5F52-4840-86C7-578185C79E26}"/>
                    </a:ext>
                  </a:extLst>
                </p:cNvPr>
                <p:cNvGrpSpPr/>
                <p:nvPr/>
              </p:nvGrpSpPr>
              <p:grpSpPr>
                <a:xfrm rot="5400000">
                  <a:off x="8147453" y="5016381"/>
                  <a:ext cx="308040" cy="308040"/>
                  <a:chOff x="6070600" y="2196792"/>
                  <a:chExt cx="296112" cy="296112"/>
                </a:xfrm>
                <a:solidFill>
                  <a:srgbClr val="339933"/>
                </a:solidFill>
              </p:grpSpPr>
              <p:sp>
                <p:nvSpPr>
                  <p:cNvPr id="1030" name="涙形 1029">
                    <a:extLst>
                      <a:ext uri="{FF2B5EF4-FFF2-40B4-BE49-F238E27FC236}">
                        <a16:creationId xmlns:a16="http://schemas.microsoft.com/office/drawing/2014/main" id="{D123AFB1-8AB7-4A7D-98B7-A42E0A4B5ABE}"/>
                      </a:ext>
                    </a:extLst>
                  </p:cNvPr>
                  <p:cNvSpPr/>
                  <p:nvPr/>
                </p:nvSpPr>
                <p:spPr>
                  <a:xfrm>
                    <a:off x="6070600" y="2196792"/>
                    <a:ext cx="296112" cy="296112"/>
                  </a:xfrm>
                  <a:prstGeom prst="teardrop">
                    <a:avLst>
                      <a:gd name="adj" fmla="val 117691"/>
                    </a:avLst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031" name="涙形 1030">
                    <a:extLst>
                      <a:ext uri="{FF2B5EF4-FFF2-40B4-BE49-F238E27FC236}">
                        <a16:creationId xmlns:a16="http://schemas.microsoft.com/office/drawing/2014/main" id="{D613AEAF-37EE-4460-B71C-222504F16CB8}"/>
                      </a:ext>
                    </a:extLst>
                  </p:cNvPr>
                  <p:cNvSpPr/>
                  <p:nvPr/>
                </p:nvSpPr>
                <p:spPr>
                  <a:xfrm>
                    <a:off x="6120199" y="2250982"/>
                    <a:ext cx="187732" cy="187732"/>
                  </a:xfrm>
                  <a:prstGeom prst="teardrop">
                    <a:avLst>
                      <a:gd name="adj" fmla="val 117691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99" name="グループ化 998">
                  <a:extLst>
                    <a:ext uri="{FF2B5EF4-FFF2-40B4-BE49-F238E27FC236}">
                      <a16:creationId xmlns:a16="http://schemas.microsoft.com/office/drawing/2014/main" id="{D4E370B3-4343-4C8D-AB69-7E6A9484A8D9}"/>
                    </a:ext>
                  </a:extLst>
                </p:cNvPr>
                <p:cNvGrpSpPr/>
                <p:nvPr/>
              </p:nvGrpSpPr>
              <p:grpSpPr>
                <a:xfrm>
                  <a:off x="7366296" y="4043560"/>
                  <a:ext cx="1187154" cy="1184797"/>
                  <a:chOff x="7408004" y="1141319"/>
                  <a:chExt cx="1103738" cy="1184797"/>
                </a:xfrm>
              </p:grpSpPr>
              <p:grpSp>
                <p:nvGrpSpPr>
                  <p:cNvPr id="1017" name="グループ化 1016">
                    <a:extLst>
                      <a:ext uri="{FF2B5EF4-FFF2-40B4-BE49-F238E27FC236}">
                        <a16:creationId xmlns:a16="http://schemas.microsoft.com/office/drawing/2014/main" id="{BCD97637-E507-4479-95F2-3104B1371C0F}"/>
                      </a:ext>
                    </a:extLst>
                  </p:cNvPr>
                  <p:cNvGrpSpPr/>
                  <p:nvPr/>
                </p:nvGrpSpPr>
                <p:grpSpPr>
                  <a:xfrm>
                    <a:off x="7408004" y="1282179"/>
                    <a:ext cx="1103738" cy="1043937"/>
                    <a:chOff x="8313754" y="677528"/>
                    <a:chExt cx="1277661" cy="1208436"/>
                  </a:xfrm>
                </p:grpSpPr>
                <p:grpSp>
                  <p:nvGrpSpPr>
                    <p:cNvPr id="1019" name="グループ化 1018">
                      <a:extLst>
                        <a:ext uri="{FF2B5EF4-FFF2-40B4-BE49-F238E27FC236}">
                          <a16:creationId xmlns:a16="http://schemas.microsoft.com/office/drawing/2014/main" id="{3F1B28F8-5B25-483C-8615-4C3A8C0D7E1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313754" y="677528"/>
                      <a:ext cx="1277661" cy="1208436"/>
                      <a:chOff x="2791854" y="2017484"/>
                      <a:chExt cx="1150921" cy="1088564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023" name="グループ化 1022">
                        <a:extLst>
                          <a:ext uri="{FF2B5EF4-FFF2-40B4-BE49-F238E27FC236}">
                            <a16:creationId xmlns:a16="http://schemas.microsoft.com/office/drawing/2014/main" id="{F0910E58-BD56-4412-8738-E0A52ABE41A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4" y="2429975"/>
                        <a:ext cx="222006" cy="333008"/>
                        <a:chOff x="2686003" y="2805610"/>
                        <a:chExt cx="157843" cy="236764"/>
                      </a:xfrm>
                      <a:grpFill/>
                    </p:grpSpPr>
                    <p:sp>
                      <p:nvSpPr>
                        <p:cNvPr id="1028" name="円/楕円 536">
                          <a:extLst>
                            <a:ext uri="{FF2B5EF4-FFF2-40B4-BE49-F238E27FC236}">
                              <a16:creationId xmlns:a16="http://schemas.microsoft.com/office/drawing/2014/main" id="{2F2FDD5A-4DB2-4CC9-A48B-F35C9B3F192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6003" y="280561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029" name="円/楕円 537">
                          <a:extLst>
                            <a:ext uri="{FF2B5EF4-FFF2-40B4-BE49-F238E27FC236}">
                              <a16:creationId xmlns:a16="http://schemas.microsoft.com/office/drawing/2014/main" id="{81069E59-B9B6-47B3-B4BF-AA35839D5D8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14578" y="284688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024" name="グループ化 1023">
                        <a:extLst>
                          <a:ext uri="{FF2B5EF4-FFF2-40B4-BE49-F238E27FC236}">
                            <a16:creationId xmlns:a16="http://schemas.microsoft.com/office/drawing/2014/main" id="{9C91F67C-9615-488B-8ADB-2D94215FC961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9" y="2429975"/>
                        <a:ext cx="222006" cy="333008"/>
                        <a:chOff x="2686003" y="2805610"/>
                        <a:chExt cx="157843" cy="236764"/>
                      </a:xfrm>
                      <a:grpFill/>
                    </p:grpSpPr>
                    <p:sp>
                      <p:nvSpPr>
                        <p:cNvPr id="1026" name="円/楕円 534">
                          <a:extLst>
                            <a:ext uri="{FF2B5EF4-FFF2-40B4-BE49-F238E27FC236}">
                              <a16:creationId xmlns:a16="http://schemas.microsoft.com/office/drawing/2014/main" id="{15BFD1DC-CAA8-4AA3-8869-E135C98E50B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6003" y="2805610"/>
                          <a:ext cx="157843" cy="23676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027" name="円/楕円 535">
                          <a:extLst>
                            <a:ext uri="{FF2B5EF4-FFF2-40B4-BE49-F238E27FC236}">
                              <a16:creationId xmlns:a16="http://schemas.microsoft.com/office/drawing/2014/main" id="{B0AF5A37-CBAB-4510-8719-85AD29A2738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14578" y="2846886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chemeClr val="accent2">
                            <a:lumMod val="75000"/>
                          </a:schemeClr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025" name="円/楕円 533">
                        <a:extLst>
                          <a:ext uri="{FF2B5EF4-FFF2-40B4-BE49-F238E27FC236}">
                            <a16:creationId xmlns:a16="http://schemas.microsoft.com/office/drawing/2014/main" id="{2924DF32-AD86-4B1E-9012-B75008BB3BE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8" y="2017484"/>
                        <a:ext cx="928914" cy="1088564"/>
                      </a:xfrm>
                      <a:custGeom>
                        <a:avLst/>
                        <a:gdLst>
                          <a:gd name="connsiteX0" fmla="*/ 0 w 1031205"/>
                          <a:gd name="connsiteY0" fmla="*/ 604211 h 1208421"/>
                          <a:gd name="connsiteX1" fmla="*/ 515603 w 1031205"/>
                          <a:gd name="connsiteY1" fmla="*/ 0 h 1208421"/>
                          <a:gd name="connsiteX2" fmla="*/ 1031206 w 1031205"/>
                          <a:gd name="connsiteY2" fmla="*/ 604211 h 1208421"/>
                          <a:gd name="connsiteX3" fmla="*/ 515603 w 1031205"/>
                          <a:gd name="connsiteY3" fmla="*/ 1208422 h 1208421"/>
                          <a:gd name="connsiteX4" fmla="*/ 0 w 1031205"/>
                          <a:gd name="connsiteY4" fmla="*/ 604211 h 1208421"/>
                          <a:gd name="connsiteX0" fmla="*/ 0 w 1031206"/>
                          <a:gd name="connsiteY0" fmla="*/ 604211 h 1208422"/>
                          <a:gd name="connsiteX1" fmla="*/ 515603 w 1031206"/>
                          <a:gd name="connsiteY1" fmla="*/ 0 h 1208422"/>
                          <a:gd name="connsiteX2" fmla="*/ 1031206 w 1031206"/>
                          <a:gd name="connsiteY2" fmla="*/ 604211 h 1208422"/>
                          <a:gd name="connsiteX3" fmla="*/ 515603 w 1031206"/>
                          <a:gd name="connsiteY3" fmla="*/ 1208422 h 1208422"/>
                          <a:gd name="connsiteX4" fmla="*/ 0 w 1031206"/>
                          <a:gd name="connsiteY4" fmla="*/ 604211 h 1208422"/>
                          <a:gd name="connsiteX0" fmla="*/ 0 w 1031206"/>
                          <a:gd name="connsiteY0" fmla="*/ 604211 h 1208422"/>
                          <a:gd name="connsiteX1" fmla="*/ 515603 w 1031206"/>
                          <a:gd name="connsiteY1" fmla="*/ 0 h 1208422"/>
                          <a:gd name="connsiteX2" fmla="*/ 1031206 w 1031206"/>
                          <a:gd name="connsiteY2" fmla="*/ 604211 h 1208422"/>
                          <a:gd name="connsiteX3" fmla="*/ 515603 w 1031206"/>
                          <a:gd name="connsiteY3" fmla="*/ 1208422 h 1208422"/>
                          <a:gd name="connsiteX4" fmla="*/ 0 w 1031206"/>
                          <a:gd name="connsiteY4" fmla="*/ 604211 h 1208422"/>
                          <a:gd name="connsiteX0" fmla="*/ 0 w 1031206"/>
                          <a:gd name="connsiteY0" fmla="*/ 604211 h 1208422"/>
                          <a:gd name="connsiteX1" fmla="*/ 515603 w 1031206"/>
                          <a:gd name="connsiteY1" fmla="*/ 0 h 1208422"/>
                          <a:gd name="connsiteX2" fmla="*/ 1031206 w 1031206"/>
                          <a:gd name="connsiteY2" fmla="*/ 604211 h 1208422"/>
                          <a:gd name="connsiteX3" fmla="*/ 515603 w 1031206"/>
                          <a:gd name="connsiteY3" fmla="*/ 1208422 h 1208422"/>
                          <a:gd name="connsiteX4" fmla="*/ 0 w 1031206"/>
                          <a:gd name="connsiteY4" fmla="*/ 604211 h 1208422"/>
                          <a:gd name="connsiteX0" fmla="*/ 0 w 1031206"/>
                          <a:gd name="connsiteY0" fmla="*/ 604211 h 1208482"/>
                          <a:gd name="connsiteX1" fmla="*/ 515603 w 1031206"/>
                          <a:gd name="connsiteY1" fmla="*/ 0 h 1208482"/>
                          <a:gd name="connsiteX2" fmla="*/ 1031206 w 1031206"/>
                          <a:gd name="connsiteY2" fmla="*/ 604211 h 1208482"/>
                          <a:gd name="connsiteX3" fmla="*/ 515603 w 1031206"/>
                          <a:gd name="connsiteY3" fmla="*/ 1208422 h 1208482"/>
                          <a:gd name="connsiteX4" fmla="*/ 0 w 1031206"/>
                          <a:gd name="connsiteY4" fmla="*/ 604211 h 1208482"/>
                          <a:gd name="connsiteX0" fmla="*/ 0 w 1031206"/>
                          <a:gd name="connsiteY0" fmla="*/ 604211 h 1208437"/>
                          <a:gd name="connsiteX1" fmla="*/ 515603 w 1031206"/>
                          <a:gd name="connsiteY1" fmla="*/ 0 h 1208437"/>
                          <a:gd name="connsiteX2" fmla="*/ 1031206 w 1031206"/>
                          <a:gd name="connsiteY2" fmla="*/ 604211 h 1208437"/>
                          <a:gd name="connsiteX3" fmla="*/ 515603 w 1031206"/>
                          <a:gd name="connsiteY3" fmla="*/ 1208422 h 1208437"/>
                          <a:gd name="connsiteX4" fmla="*/ 0 w 1031206"/>
                          <a:gd name="connsiteY4" fmla="*/ 604211 h 1208437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1031206" h="1208437">
                            <a:moveTo>
                              <a:pt x="0" y="604211"/>
                            </a:moveTo>
                            <a:cubicBezTo>
                              <a:pt x="0" y="270514"/>
                              <a:pt x="230843" y="0"/>
                              <a:pt x="515603" y="0"/>
                            </a:cubicBezTo>
                            <a:cubicBezTo>
                              <a:pt x="800363" y="0"/>
                              <a:pt x="1031206" y="270514"/>
                              <a:pt x="1031206" y="604211"/>
                            </a:cubicBezTo>
                            <a:cubicBezTo>
                              <a:pt x="1031206" y="937908"/>
                              <a:pt x="869419" y="1210803"/>
                              <a:pt x="515603" y="1208422"/>
                            </a:cubicBezTo>
                            <a:cubicBezTo>
                              <a:pt x="161787" y="1206041"/>
                              <a:pt x="0" y="937908"/>
                              <a:pt x="0" y="604211"/>
                            </a:cubicBezTo>
                            <a:close/>
                          </a:path>
                        </a:pathLst>
                      </a:custGeom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020" name="四角形: 角を丸くする 1019">
                      <a:extLst>
                        <a:ext uri="{FF2B5EF4-FFF2-40B4-BE49-F238E27FC236}">
                          <a16:creationId xmlns:a16="http://schemas.microsoft.com/office/drawing/2014/main" id="{A1AA6C16-C734-423D-8BD7-2032768C66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529543" y="1016617"/>
                      <a:ext cx="287644" cy="7419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21" name="四角形: 角を丸くする 1020">
                      <a:extLst>
                        <a:ext uri="{FF2B5EF4-FFF2-40B4-BE49-F238E27FC236}">
                          <a16:creationId xmlns:a16="http://schemas.microsoft.com/office/drawing/2014/main" id="{EAB460C2-EA89-4F44-92A7-FFB3081A0A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81993" y="1016617"/>
                      <a:ext cx="287644" cy="74195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22" name="円/楕円 638">
                      <a:extLst>
                        <a:ext uri="{FF2B5EF4-FFF2-40B4-BE49-F238E27FC236}">
                          <a16:creationId xmlns:a16="http://schemas.microsoft.com/office/drawing/2014/main" id="{40312083-7179-4075-88E7-8A95975241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872448" y="1545012"/>
                      <a:ext cx="160269" cy="41622"/>
                    </a:xfrm>
                    <a:custGeom>
                      <a:avLst/>
                      <a:gdLst>
                        <a:gd name="connsiteX0" fmla="*/ 0 w 195956"/>
                        <a:gd name="connsiteY0" fmla="*/ 48405 h 96810"/>
                        <a:gd name="connsiteX1" fmla="*/ 97978 w 195956"/>
                        <a:gd name="connsiteY1" fmla="*/ 0 h 96810"/>
                        <a:gd name="connsiteX2" fmla="*/ 195956 w 195956"/>
                        <a:gd name="connsiteY2" fmla="*/ 48405 h 96810"/>
                        <a:gd name="connsiteX3" fmla="*/ 97978 w 195956"/>
                        <a:gd name="connsiteY3" fmla="*/ 96810 h 96810"/>
                        <a:gd name="connsiteX4" fmla="*/ 0 w 195956"/>
                        <a:gd name="connsiteY4" fmla="*/ 48405 h 96810"/>
                        <a:gd name="connsiteX0" fmla="*/ 0 w 195956"/>
                        <a:gd name="connsiteY0" fmla="*/ 48405 h 96810"/>
                        <a:gd name="connsiteX1" fmla="*/ 97978 w 195956"/>
                        <a:gd name="connsiteY1" fmla="*/ 0 h 96810"/>
                        <a:gd name="connsiteX2" fmla="*/ 195956 w 195956"/>
                        <a:gd name="connsiteY2" fmla="*/ 48405 h 96810"/>
                        <a:gd name="connsiteX3" fmla="*/ 97978 w 195956"/>
                        <a:gd name="connsiteY3" fmla="*/ 96810 h 96810"/>
                        <a:gd name="connsiteX4" fmla="*/ 0 w 195956"/>
                        <a:gd name="connsiteY4" fmla="*/ 48405 h 96810"/>
                        <a:gd name="connsiteX0" fmla="*/ 0 w 195956"/>
                        <a:gd name="connsiteY0" fmla="*/ 48405 h 96810"/>
                        <a:gd name="connsiteX1" fmla="*/ 97978 w 195956"/>
                        <a:gd name="connsiteY1" fmla="*/ 0 h 96810"/>
                        <a:gd name="connsiteX2" fmla="*/ 195956 w 195956"/>
                        <a:gd name="connsiteY2" fmla="*/ 48405 h 96810"/>
                        <a:gd name="connsiteX3" fmla="*/ 97978 w 195956"/>
                        <a:gd name="connsiteY3" fmla="*/ 96810 h 96810"/>
                        <a:gd name="connsiteX4" fmla="*/ 0 w 195956"/>
                        <a:gd name="connsiteY4" fmla="*/ 48405 h 96810"/>
                        <a:gd name="connsiteX0" fmla="*/ 2 w 195960"/>
                        <a:gd name="connsiteY0" fmla="*/ 6193 h 54598"/>
                        <a:gd name="connsiteX1" fmla="*/ 100361 w 195960"/>
                        <a:gd name="connsiteY1" fmla="*/ 651 h 54598"/>
                        <a:gd name="connsiteX2" fmla="*/ 195958 w 195960"/>
                        <a:gd name="connsiteY2" fmla="*/ 6193 h 54598"/>
                        <a:gd name="connsiteX3" fmla="*/ 97980 w 195960"/>
                        <a:gd name="connsiteY3" fmla="*/ 54598 h 54598"/>
                        <a:gd name="connsiteX4" fmla="*/ 2 w 195960"/>
                        <a:gd name="connsiteY4" fmla="*/ 6193 h 54598"/>
                        <a:gd name="connsiteX0" fmla="*/ 4 w 195965"/>
                        <a:gd name="connsiteY0" fmla="*/ 1300 h 49705"/>
                        <a:gd name="connsiteX1" fmla="*/ 94541 w 195965"/>
                        <a:gd name="connsiteY1" fmla="*/ 12819 h 49705"/>
                        <a:gd name="connsiteX2" fmla="*/ 195960 w 195965"/>
                        <a:gd name="connsiteY2" fmla="*/ 1300 h 49705"/>
                        <a:gd name="connsiteX3" fmla="*/ 97982 w 195965"/>
                        <a:gd name="connsiteY3" fmla="*/ 49705 h 49705"/>
                        <a:gd name="connsiteX4" fmla="*/ 4 w 195965"/>
                        <a:gd name="connsiteY4" fmla="*/ 1300 h 4970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95965" h="49705">
                          <a:moveTo>
                            <a:pt x="4" y="1300"/>
                          </a:moveTo>
                          <a:cubicBezTo>
                            <a:pt x="-570" y="-4848"/>
                            <a:pt x="40429" y="12819"/>
                            <a:pt x="94541" y="12819"/>
                          </a:cubicBezTo>
                          <a:cubicBezTo>
                            <a:pt x="148653" y="12819"/>
                            <a:pt x="195386" y="-4848"/>
                            <a:pt x="195960" y="1300"/>
                          </a:cubicBezTo>
                          <a:cubicBezTo>
                            <a:pt x="196534" y="7448"/>
                            <a:pt x="152094" y="49705"/>
                            <a:pt x="97982" y="49705"/>
                          </a:cubicBezTo>
                          <a:cubicBezTo>
                            <a:pt x="43870" y="49705"/>
                            <a:pt x="578" y="7448"/>
                            <a:pt x="4" y="1300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75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018" name="フリーフォーム: 図形 1017">
                    <a:extLst>
                      <a:ext uri="{FF2B5EF4-FFF2-40B4-BE49-F238E27FC236}">
                        <a16:creationId xmlns:a16="http://schemas.microsoft.com/office/drawing/2014/main" id="{891E0D38-5C44-4890-9FE7-E0F915E9B764}"/>
                      </a:ext>
                    </a:extLst>
                  </p:cNvPr>
                  <p:cNvSpPr/>
                  <p:nvPr/>
                </p:nvSpPr>
                <p:spPr>
                  <a:xfrm>
                    <a:off x="7463815" y="1141319"/>
                    <a:ext cx="988890" cy="603120"/>
                  </a:xfrm>
                  <a:custGeom>
                    <a:avLst/>
                    <a:gdLst>
                      <a:gd name="connsiteX0" fmla="*/ 571338 w 1016390"/>
                      <a:gd name="connsiteY0" fmla="*/ 397 h 603120"/>
                      <a:gd name="connsiteX1" fmla="*/ 882202 w 1016390"/>
                      <a:gd name="connsiteY1" fmla="*/ 134189 h 603120"/>
                      <a:gd name="connsiteX2" fmla="*/ 949507 w 1016390"/>
                      <a:gd name="connsiteY2" fmla="*/ 603119 h 603120"/>
                      <a:gd name="connsiteX3" fmla="*/ 565372 w 1016390"/>
                      <a:gd name="connsiteY3" fmla="*/ 181331 h 603120"/>
                      <a:gd name="connsiteX4" fmla="*/ 508196 w 1016390"/>
                      <a:gd name="connsiteY4" fmla="*/ 138310 h 603120"/>
                      <a:gd name="connsiteX5" fmla="*/ 451020 w 1016390"/>
                      <a:gd name="connsiteY5" fmla="*/ 181332 h 603120"/>
                      <a:gd name="connsiteX6" fmla="*/ 66884 w 1016390"/>
                      <a:gd name="connsiteY6" fmla="*/ 603120 h 603120"/>
                      <a:gd name="connsiteX7" fmla="*/ 134189 w 1016390"/>
                      <a:gd name="connsiteY7" fmla="*/ 134190 h 603120"/>
                      <a:gd name="connsiteX8" fmla="*/ 445054 w 1016390"/>
                      <a:gd name="connsiteY8" fmla="*/ 398 h 603120"/>
                      <a:gd name="connsiteX9" fmla="*/ 504083 w 1016390"/>
                      <a:gd name="connsiteY9" fmla="*/ 13275 h 603120"/>
                      <a:gd name="connsiteX10" fmla="*/ 512507 w 1016390"/>
                      <a:gd name="connsiteY10" fmla="*/ 9788 h 603120"/>
                      <a:gd name="connsiteX11" fmla="*/ 571338 w 1016390"/>
                      <a:gd name="connsiteY11" fmla="*/ 397 h 6031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016390" h="603120">
                        <a:moveTo>
                          <a:pt x="571338" y="397"/>
                        </a:moveTo>
                        <a:cubicBezTo>
                          <a:pt x="672937" y="-4836"/>
                          <a:pt x="789654" y="41640"/>
                          <a:pt x="882202" y="134189"/>
                        </a:cubicBezTo>
                        <a:cubicBezTo>
                          <a:pt x="1030279" y="282266"/>
                          <a:pt x="1060412" y="492214"/>
                          <a:pt x="949507" y="603119"/>
                        </a:cubicBezTo>
                        <a:cubicBezTo>
                          <a:pt x="842645" y="446053"/>
                          <a:pt x="712243" y="303101"/>
                          <a:pt x="565372" y="181331"/>
                        </a:cubicBezTo>
                        <a:lnTo>
                          <a:pt x="508196" y="138310"/>
                        </a:lnTo>
                        <a:lnTo>
                          <a:pt x="451020" y="181332"/>
                        </a:lnTo>
                        <a:cubicBezTo>
                          <a:pt x="304148" y="303102"/>
                          <a:pt x="173746" y="446054"/>
                          <a:pt x="66884" y="603120"/>
                        </a:cubicBezTo>
                        <a:cubicBezTo>
                          <a:pt x="-44022" y="492215"/>
                          <a:pt x="-13888" y="282267"/>
                          <a:pt x="134189" y="134190"/>
                        </a:cubicBezTo>
                        <a:cubicBezTo>
                          <a:pt x="226737" y="41641"/>
                          <a:pt x="343454" y="-4835"/>
                          <a:pt x="445054" y="398"/>
                        </a:cubicBezTo>
                        <a:lnTo>
                          <a:pt x="504083" y="13275"/>
                        </a:lnTo>
                        <a:lnTo>
                          <a:pt x="512507" y="9788"/>
                        </a:lnTo>
                        <a:cubicBezTo>
                          <a:pt x="531303" y="4559"/>
                          <a:pt x="551018" y="1444"/>
                          <a:pt x="571338" y="397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00" name="月 999">
                  <a:extLst>
                    <a:ext uri="{FF2B5EF4-FFF2-40B4-BE49-F238E27FC236}">
                      <a16:creationId xmlns:a16="http://schemas.microsoft.com/office/drawing/2014/main" id="{A335D4C1-51CA-42BC-B926-05B6F5B3BF02}"/>
                    </a:ext>
                  </a:extLst>
                </p:cNvPr>
                <p:cNvSpPr/>
                <p:nvPr/>
              </p:nvSpPr>
              <p:spPr>
                <a:xfrm rot="2700000">
                  <a:off x="7846017" y="4073433"/>
                  <a:ext cx="78791" cy="374502"/>
                </a:xfrm>
                <a:prstGeom prst="moon">
                  <a:avLst>
                    <a:gd name="adj" fmla="val 3862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1" name="月 1000">
                  <a:extLst>
                    <a:ext uri="{FF2B5EF4-FFF2-40B4-BE49-F238E27FC236}">
                      <a16:creationId xmlns:a16="http://schemas.microsoft.com/office/drawing/2014/main" id="{1164AF8F-E704-45A6-99AD-AF8675EEA4CB}"/>
                    </a:ext>
                  </a:extLst>
                </p:cNvPr>
                <p:cNvSpPr/>
                <p:nvPr/>
              </p:nvSpPr>
              <p:spPr>
                <a:xfrm rot="1800000">
                  <a:off x="7883449" y="4073432"/>
                  <a:ext cx="78791" cy="374502"/>
                </a:xfrm>
                <a:prstGeom prst="moon">
                  <a:avLst>
                    <a:gd name="adj" fmla="val 38624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2" name="フリーフォーム: 図形 1001">
                  <a:extLst>
                    <a:ext uri="{FF2B5EF4-FFF2-40B4-BE49-F238E27FC236}">
                      <a16:creationId xmlns:a16="http://schemas.microsoft.com/office/drawing/2014/main" id="{53AEB389-403D-4329-975A-12ADC8D381A4}"/>
                    </a:ext>
                  </a:extLst>
                </p:cNvPr>
                <p:cNvSpPr/>
                <p:nvPr/>
              </p:nvSpPr>
              <p:spPr>
                <a:xfrm>
                  <a:off x="7409770" y="3935949"/>
                  <a:ext cx="1088912" cy="635890"/>
                </a:xfrm>
                <a:custGeom>
                  <a:avLst/>
                  <a:gdLst>
                    <a:gd name="connsiteX0" fmla="*/ 531822 w 1063644"/>
                    <a:gd name="connsiteY0" fmla="*/ 0 h 629203"/>
                    <a:gd name="connsiteX1" fmla="*/ 1063644 w 1063644"/>
                    <a:gd name="connsiteY1" fmla="*/ 502141 h 629203"/>
                    <a:gd name="connsiteX2" fmla="*/ 1052840 w 1063644"/>
                    <a:gd name="connsiteY2" fmla="*/ 603340 h 629203"/>
                    <a:gd name="connsiteX3" fmla="*/ 1044337 w 1063644"/>
                    <a:gd name="connsiteY3" fmla="*/ 629203 h 629203"/>
                    <a:gd name="connsiteX4" fmla="*/ 1036594 w 1063644"/>
                    <a:gd name="connsiteY4" fmla="*/ 604749 h 629203"/>
                    <a:gd name="connsiteX5" fmla="*/ 531822 w 1063644"/>
                    <a:gd name="connsiteY5" fmla="*/ 276730 h 629203"/>
                    <a:gd name="connsiteX6" fmla="*/ 27051 w 1063644"/>
                    <a:gd name="connsiteY6" fmla="*/ 604749 h 629203"/>
                    <a:gd name="connsiteX7" fmla="*/ 19308 w 1063644"/>
                    <a:gd name="connsiteY7" fmla="*/ 629203 h 629203"/>
                    <a:gd name="connsiteX8" fmla="*/ 10805 w 1063644"/>
                    <a:gd name="connsiteY8" fmla="*/ 603340 h 629203"/>
                    <a:gd name="connsiteX9" fmla="*/ 0 w 1063644"/>
                    <a:gd name="connsiteY9" fmla="*/ 502141 h 629203"/>
                    <a:gd name="connsiteX10" fmla="*/ 531822 w 1063644"/>
                    <a:gd name="connsiteY10" fmla="*/ 0 h 629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063644" h="629203">
                      <a:moveTo>
                        <a:pt x="531822" y="0"/>
                      </a:moveTo>
                      <a:cubicBezTo>
                        <a:pt x="825539" y="0"/>
                        <a:pt x="1063644" y="224816"/>
                        <a:pt x="1063644" y="502141"/>
                      </a:cubicBezTo>
                      <a:cubicBezTo>
                        <a:pt x="1063644" y="536807"/>
                        <a:pt x="1059924" y="570652"/>
                        <a:pt x="1052840" y="603340"/>
                      </a:cubicBezTo>
                      <a:lnTo>
                        <a:pt x="1044337" y="629203"/>
                      </a:lnTo>
                      <a:lnTo>
                        <a:pt x="1036594" y="604749"/>
                      </a:lnTo>
                      <a:cubicBezTo>
                        <a:pt x="953430" y="411986"/>
                        <a:pt x="758738" y="276730"/>
                        <a:pt x="531822" y="276730"/>
                      </a:cubicBezTo>
                      <a:cubicBezTo>
                        <a:pt x="304907" y="276730"/>
                        <a:pt x="110215" y="411986"/>
                        <a:pt x="27051" y="604749"/>
                      </a:cubicBezTo>
                      <a:lnTo>
                        <a:pt x="19308" y="629203"/>
                      </a:lnTo>
                      <a:lnTo>
                        <a:pt x="10805" y="603340"/>
                      </a:lnTo>
                      <a:cubicBezTo>
                        <a:pt x="3721" y="570652"/>
                        <a:pt x="0" y="536807"/>
                        <a:pt x="0" y="502141"/>
                      </a:cubicBezTo>
                      <a:cubicBezTo>
                        <a:pt x="0" y="224816"/>
                        <a:pt x="238105" y="0"/>
                        <a:pt x="531822" y="0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003" name="グループ化 1002">
                  <a:extLst>
                    <a:ext uri="{FF2B5EF4-FFF2-40B4-BE49-F238E27FC236}">
                      <a16:creationId xmlns:a16="http://schemas.microsoft.com/office/drawing/2014/main" id="{EDE9325C-CD63-4CCB-BF5C-CFCCF93C898D}"/>
                    </a:ext>
                  </a:extLst>
                </p:cNvPr>
                <p:cNvGrpSpPr/>
                <p:nvPr/>
              </p:nvGrpSpPr>
              <p:grpSpPr>
                <a:xfrm>
                  <a:off x="6501435" y="5050465"/>
                  <a:ext cx="855724" cy="978672"/>
                  <a:chOff x="822885" y="2341710"/>
                  <a:chExt cx="673836" cy="770652"/>
                </a:xfrm>
              </p:grpSpPr>
              <p:grpSp>
                <p:nvGrpSpPr>
                  <p:cNvPr id="1008" name="グループ化 1007">
                    <a:extLst>
                      <a:ext uri="{FF2B5EF4-FFF2-40B4-BE49-F238E27FC236}">
                        <a16:creationId xmlns:a16="http://schemas.microsoft.com/office/drawing/2014/main" id="{1ED9025E-111D-4EDD-B971-75163A86503E}"/>
                      </a:ext>
                    </a:extLst>
                  </p:cNvPr>
                  <p:cNvGrpSpPr/>
                  <p:nvPr/>
                </p:nvGrpSpPr>
                <p:grpSpPr>
                  <a:xfrm rot="20591756">
                    <a:off x="822885" y="2341710"/>
                    <a:ext cx="673836" cy="770652"/>
                    <a:chOff x="4763785" y="4875188"/>
                    <a:chExt cx="1243168" cy="1421785"/>
                  </a:xfrm>
                  <a:solidFill>
                    <a:schemeClr val="accent2">
                      <a:lumMod val="40000"/>
                      <a:lumOff val="60000"/>
                    </a:schemeClr>
                  </a:solidFill>
                </p:grpSpPr>
                <p:sp>
                  <p:nvSpPr>
                    <p:cNvPr id="1010" name="フリーフォーム: 図形 1009">
                      <a:extLst>
                        <a:ext uri="{FF2B5EF4-FFF2-40B4-BE49-F238E27FC236}">
                          <a16:creationId xmlns:a16="http://schemas.microsoft.com/office/drawing/2014/main" id="{FAD1AE33-870D-425A-8819-F72848688476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4763785" y="5338238"/>
                      <a:ext cx="1243168" cy="958735"/>
                    </a:xfrm>
                    <a:custGeom>
                      <a:avLst/>
                      <a:gdLst>
                        <a:gd name="connsiteX0" fmla="*/ 87716 w 1243168"/>
                        <a:gd name="connsiteY0" fmla="*/ 54421 h 958735"/>
                        <a:gd name="connsiteX1" fmla="*/ 299481 w 1243168"/>
                        <a:gd name="connsiteY1" fmla="*/ 0 h 958735"/>
                        <a:gd name="connsiteX2" fmla="*/ 547816 w 1243168"/>
                        <a:gd name="connsiteY2" fmla="*/ 81920 h 958735"/>
                        <a:gd name="connsiteX3" fmla="*/ 570565 w 1243168"/>
                        <a:gd name="connsiteY3" fmla="*/ 107924 h 958735"/>
                        <a:gd name="connsiteX4" fmla="*/ 1184400 w 1243168"/>
                        <a:gd name="connsiteY4" fmla="*/ 684202 h 958735"/>
                        <a:gd name="connsiteX5" fmla="*/ 1197523 w 1243168"/>
                        <a:gd name="connsiteY5" fmla="*/ 921651 h 958735"/>
                        <a:gd name="connsiteX6" fmla="*/ 931383 w 1243168"/>
                        <a:gd name="connsiteY6" fmla="*/ 891901 h 958735"/>
                        <a:gd name="connsiteX7" fmla="*/ 470898 w 1243168"/>
                        <a:gd name="connsiteY7" fmla="*/ 334067 h 958735"/>
                        <a:gd name="connsiteX8" fmla="*/ 416052 w 1243168"/>
                        <a:gd name="connsiteY8" fmla="*/ 357008 h 958735"/>
                        <a:gd name="connsiteX9" fmla="*/ 299481 w 1243168"/>
                        <a:gd name="connsiteY9" fmla="*/ 371610 h 958735"/>
                        <a:gd name="connsiteX10" fmla="*/ 0 w 1243168"/>
                        <a:gd name="connsiteY10" fmla="*/ 185805 h 958735"/>
                        <a:gd name="connsiteX11" fmla="*/ 87716 w 1243168"/>
                        <a:gd name="connsiteY11" fmla="*/ 54421 h 95873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</a:cxnLst>
                      <a:rect l="l" t="t" r="r" b="b"/>
                      <a:pathLst>
                        <a:path w="1243168" h="958735">
                          <a:moveTo>
                            <a:pt x="87716" y="54421"/>
                          </a:moveTo>
                          <a:cubicBezTo>
                            <a:pt x="141911" y="20797"/>
                            <a:pt x="216782" y="0"/>
                            <a:pt x="299481" y="0"/>
                          </a:cubicBezTo>
                          <a:cubicBezTo>
                            <a:pt x="402855" y="0"/>
                            <a:pt x="493996" y="32495"/>
                            <a:pt x="547816" y="81920"/>
                          </a:cubicBezTo>
                          <a:lnTo>
                            <a:pt x="570565" y="107924"/>
                          </a:lnTo>
                          <a:lnTo>
                            <a:pt x="1184400" y="684202"/>
                          </a:lnTo>
                          <a:cubicBezTo>
                            <a:pt x="1254450" y="757036"/>
                            <a:pt x="1265627" y="860188"/>
                            <a:pt x="1197523" y="921651"/>
                          </a:cubicBezTo>
                          <a:cubicBezTo>
                            <a:pt x="1129417" y="983114"/>
                            <a:pt x="1001432" y="964732"/>
                            <a:pt x="931383" y="891901"/>
                          </a:cubicBezTo>
                          <a:lnTo>
                            <a:pt x="470898" y="334067"/>
                          </a:lnTo>
                          <a:lnTo>
                            <a:pt x="416052" y="357008"/>
                          </a:lnTo>
                          <a:cubicBezTo>
                            <a:pt x="380223" y="366411"/>
                            <a:pt x="340831" y="371610"/>
                            <a:pt x="299481" y="371610"/>
                          </a:cubicBezTo>
                          <a:cubicBezTo>
                            <a:pt x="134082" y="371610"/>
                            <a:pt x="0" y="288422"/>
                            <a:pt x="0" y="185805"/>
                          </a:cubicBezTo>
                          <a:cubicBezTo>
                            <a:pt x="1" y="134496"/>
                            <a:pt x="33521" y="88045"/>
                            <a:pt x="87716" y="54421"/>
                          </a:cubicBezTo>
                          <a:close/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1" name="四角形: 角を丸くする 89">
                      <a:extLst>
                        <a:ext uri="{FF2B5EF4-FFF2-40B4-BE49-F238E27FC236}">
                          <a16:creationId xmlns:a16="http://schemas.microsoft.com/office/drawing/2014/main" id="{94758279-F7C4-4034-81EC-E5664042D268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840970" y="5046836"/>
                      <a:ext cx="416968" cy="85726"/>
                    </a:xfrm>
                    <a:custGeom>
                      <a:avLst/>
                      <a:gdLst>
                        <a:gd name="connsiteX0" fmla="*/ 0 w 456706"/>
                        <a:gd name="connsiteY0" fmla="*/ 42863 h 85725"/>
                        <a:gd name="connsiteX1" fmla="*/ 42863 w 456706"/>
                        <a:gd name="connsiteY1" fmla="*/ 0 h 85725"/>
                        <a:gd name="connsiteX2" fmla="*/ 413844 w 456706"/>
                        <a:gd name="connsiteY2" fmla="*/ 0 h 85725"/>
                        <a:gd name="connsiteX3" fmla="*/ 456707 w 456706"/>
                        <a:gd name="connsiteY3" fmla="*/ 42863 h 85725"/>
                        <a:gd name="connsiteX4" fmla="*/ 456706 w 456706"/>
                        <a:gd name="connsiteY4" fmla="*/ 42863 h 85725"/>
                        <a:gd name="connsiteX5" fmla="*/ 413843 w 456706"/>
                        <a:gd name="connsiteY5" fmla="*/ 85726 h 85725"/>
                        <a:gd name="connsiteX6" fmla="*/ 42863 w 456706"/>
                        <a:gd name="connsiteY6" fmla="*/ 85725 h 85725"/>
                        <a:gd name="connsiteX7" fmla="*/ 0 w 456706"/>
                        <a:gd name="connsiteY7" fmla="*/ 42862 h 85725"/>
                        <a:gd name="connsiteX8" fmla="*/ 0 w 456706"/>
                        <a:gd name="connsiteY8" fmla="*/ 42863 h 85725"/>
                        <a:gd name="connsiteX0" fmla="*/ 456706 w 548146"/>
                        <a:gd name="connsiteY0" fmla="*/ 42863 h 134303"/>
                        <a:gd name="connsiteX1" fmla="*/ 413843 w 548146"/>
                        <a:gd name="connsiteY1" fmla="*/ 85726 h 134303"/>
                        <a:gd name="connsiteX2" fmla="*/ 42863 w 548146"/>
                        <a:gd name="connsiteY2" fmla="*/ 85725 h 134303"/>
                        <a:gd name="connsiteX3" fmla="*/ 0 w 548146"/>
                        <a:gd name="connsiteY3" fmla="*/ 42862 h 134303"/>
                        <a:gd name="connsiteX4" fmla="*/ 0 w 548146"/>
                        <a:gd name="connsiteY4" fmla="*/ 42863 h 134303"/>
                        <a:gd name="connsiteX5" fmla="*/ 42863 w 548146"/>
                        <a:gd name="connsiteY5" fmla="*/ 0 h 134303"/>
                        <a:gd name="connsiteX6" fmla="*/ 413844 w 548146"/>
                        <a:gd name="connsiteY6" fmla="*/ 0 h 134303"/>
                        <a:gd name="connsiteX7" fmla="*/ 456707 w 548146"/>
                        <a:gd name="connsiteY7" fmla="*/ 42863 h 134303"/>
                        <a:gd name="connsiteX8" fmla="*/ 548146 w 548146"/>
                        <a:gd name="connsiteY8" fmla="*/ 134303 h 134303"/>
                        <a:gd name="connsiteX0" fmla="*/ 456706 w 456707"/>
                        <a:gd name="connsiteY0" fmla="*/ 42863 h 85726"/>
                        <a:gd name="connsiteX1" fmla="*/ 413843 w 456707"/>
                        <a:gd name="connsiteY1" fmla="*/ 85726 h 85726"/>
                        <a:gd name="connsiteX2" fmla="*/ 42863 w 456707"/>
                        <a:gd name="connsiteY2" fmla="*/ 85725 h 85726"/>
                        <a:gd name="connsiteX3" fmla="*/ 0 w 456707"/>
                        <a:gd name="connsiteY3" fmla="*/ 42862 h 85726"/>
                        <a:gd name="connsiteX4" fmla="*/ 0 w 456707"/>
                        <a:gd name="connsiteY4" fmla="*/ 42863 h 85726"/>
                        <a:gd name="connsiteX5" fmla="*/ 42863 w 456707"/>
                        <a:gd name="connsiteY5" fmla="*/ 0 h 85726"/>
                        <a:gd name="connsiteX6" fmla="*/ 413844 w 456707"/>
                        <a:gd name="connsiteY6" fmla="*/ 0 h 85726"/>
                        <a:gd name="connsiteX7" fmla="*/ 456707 w 456707"/>
                        <a:gd name="connsiteY7" fmla="*/ 42863 h 85726"/>
                        <a:gd name="connsiteX0" fmla="*/ 456706 w 456706"/>
                        <a:gd name="connsiteY0" fmla="*/ 42863 h 85726"/>
                        <a:gd name="connsiteX1" fmla="*/ 413843 w 456706"/>
                        <a:gd name="connsiteY1" fmla="*/ 85726 h 85726"/>
                        <a:gd name="connsiteX2" fmla="*/ 42863 w 456706"/>
                        <a:gd name="connsiteY2" fmla="*/ 85725 h 85726"/>
                        <a:gd name="connsiteX3" fmla="*/ 0 w 456706"/>
                        <a:gd name="connsiteY3" fmla="*/ 42862 h 85726"/>
                        <a:gd name="connsiteX4" fmla="*/ 0 w 456706"/>
                        <a:gd name="connsiteY4" fmla="*/ 42863 h 85726"/>
                        <a:gd name="connsiteX5" fmla="*/ 42863 w 456706"/>
                        <a:gd name="connsiteY5" fmla="*/ 0 h 85726"/>
                        <a:gd name="connsiteX6" fmla="*/ 413844 w 456706"/>
                        <a:gd name="connsiteY6" fmla="*/ 0 h 85726"/>
                        <a:gd name="connsiteX0" fmla="*/ 413843 w 413844"/>
                        <a:gd name="connsiteY0" fmla="*/ 85726 h 85726"/>
                        <a:gd name="connsiteX1" fmla="*/ 42863 w 413844"/>
                        <a:gd name="connsiteY1" fmla="*/ 85725 h 85726"/>
                        <a:gd name="connsiteX2" fmla="*/ 0 w 413844"/>
                        <a:gd name="connsiteY2" fmla="*/ 42862 h 85726"/>
                        <a:gd name="connsiteX3" fmla="*/ 0 w 413844"/>
                        <a:gd name="connsiteY3" fmla="*/ 42863 h 85726"/>
                        <a:gd name="connsiteX4" fmla="*/ 42863 w 413844"/>
                        <a:gd name="connsiteY4" fmla="*/ 0 h 85726"/>
                        <a:gd name="connsiteX5" fmla="*/ 413844 w 413844"/>
                        <a:gd name="connsiteY5" fmla="*/ 0 h 8572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13844" h="85726">
                          <a:moveTo>
                            <a:pt x="413843" y="85726"/>
                          </a:moveTo>
                          <a:lnTo>
                            <a:pt x="42863" y="85725"/>
                          </a:lnTo>
                          <a:cubicBezTo>
                            <a:pt x="19190" y="85725"/>
                            <a:pt x="0" y="66535"/>
                            <a:pt x="0" y="42862"/>
                          </a:cubicBezTo>
                          <a:lnTo>
                            <a:pt x="0" y="42863"/>
                          </a:lnTo>
                          <a:cubicBezTo>
                            <a:pt x="0" y="19190"/>
                            <a:pt x="19190" y="0"/>
                            <a:pt x="42863" y="0"/>
                          </a:cubicBezTo>
                          <a:lnTo>
                            <a:pt x="413844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2" name="四角形: 角を丸くする 148">
                      <a:extLst>
                        <a:ext uri="{FF2B5EF4-FFF2-40B4-BE49-F238E27FC236}">
                          <a16:creationId xmlns:a16="http://schemas.microsoft.com/office/drawing/2014/main" id="{D6E67613-7441-43CF-A858-C8E0AC62A246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3049" y="5049241"/>
                      <a:ext cx="458866" cy="110760"/>
                    </a:xfrm>
                    <a:custGeom>
                      <a:avLst/>
                      <a:gdLst>
                        <a:gd name="connsiteX0" fmla="*/ 0 w 511687"/>
                        <a:gd name="connsiteY0" fmla="*/ 55380 h 110759"/>
                        <a:gd name="connsiteX1" fmla="*/ 55380 w 511687"/>
                        <a:gd name="connsiteY1" fmla="*/ 0 h 110759"/>
                        <a:gd name="connsiteX2" fmla="*/ 456308 w 511687"/>
                        <a:gd name="connsiteY2" fmla="*/ 0 h 110759"/>
                        <a:gd name="connsiteX3" fmla="*/ 511688 w 511687"/>
                        <a:gd name="connsiteY3" fmla="*/ 55380 h 110759"/>
                        <a:gd name="connsiteX4" fmla="*/ 511687 w 511687"/>
                        <a:gd name="connsiteY4" fmla="*/ 55380 h 110759"/>
                        <a:gd name="connsiteX5" fmla="*/ 456307 w 511687"/>
                        <a:gd name="connsiteY5" fmla="*/ 110760 h 110759"/>
                        <a:gd name="connsiteX6" fmla="*/ 55380 w 511687"/>
                        <a:gd name="connsiteY6" fmla="*/ 110759 h 110759"/>
                        <a:gd name="connsiteX7" fmla="*/ 0 w 511687"/>
                        <a:gd name="connsiteY7" fmla="*/ 55379 h 110759"/>
                        <a:gd name="connsiteX8" fmla="*/ 0 w 511687"/>
                        <a:gd name="connsiteY8" fmla="*/ 55380 h 110759"/>
                        <a:gd name="connsiteX0" fmla="*/ 511687 w 603127"/>
                        <a:gd name="connsiteY0" fmla="*/ 55380 h 146820"/>
                        <a:gd name="connsiteX1" fmla="*/ 456307 w 603127"/>
                        <a:gd name="connsiteY1" fmla="*/ 110760 h 146820"/>
                        <a:gd name="connsiteX2" fmla="*/ 55380 w 603127"/>
                        <a:gd name="connsiteY2" fmla="*/ 110759 h 146820"/>
                        <a:gd name="connsiteX3" fmla="*/ 0 w 603127"/>
                        <a:gd name="connsiteY3" fmla="*/ 55379 h 146820"/>
                        <a:gd name="connsiteX4" fmla="*/ 0 w 603127"/>
                        <a:gd name="connsiteY4" fmla="*/ 55380 h 146820"/>
                        <a:gd name="connsiteX5" fmla="*/ 55380 w 603127"/>
                        <a:gd name="connsiteY5" fmla="*/ 0 h 146820"/>
                        <a:gd name="connsiteX6" fmla="*/ 456308 w 603127"/>
                        <a:gd name="connsiteY6" fmla="*/ 0 h 146820"/>
                        <a:gd name="connsiteX7" fmla="*/ 511688 w 603127"/>
                        <a:gd name="connsiteY7" fmla="*/ 55380 h 146820"/>
                        <a:gd name="connsiteX8" fmla="*/ 603127 w 603127"/>
                        <a:gd name="connsiteY8" fmla="*/ 146820 h 146820"/>
                        <a:gd name="connsiteX0" fmla="*/ 511687 w 511688"/>
                        <a:gd name="connsiteY0" fmla="*/ 55380 h 110760"/>
                        <a:gd name="connsiteX1" fmla="*/ 456307 w 511688"/>
                        <a:gd name="connsiteY1" fmla="*/ 110760 h 110760"/>
                        <a:gd name="connsiteX2" fmla="*/ 55380 w 511688"/>
                        <a:gd name="connsiteY2" fmla="*/ 110759 h 110760"/>
                        <a:gd name="connsiteX3" fmla="*/ 0 w 511688"/>
                        <a:gd name="connsiteY3" fmla="*/ 55379 h 110760"/>
                        <a:gd name="connsiteX4" fmla="*/ 0 w 511688"/>
                        <a:gd name="connsiteY4" fmla="*/ 55380 h 110760"/>
                        <a:gd name="connsiteX5" fmla="*/ 55380 w 511688"/>
                        <a:gd name="connsiteY5" fmla="*/ 0 h 110760"/>
                        <a:gd name="connsiteX6" fmla="*/ 456308 w 511688"/>
                        <a:gd name="connsiteY6" fmla="*/ 0 h 110760"/>
                        <a:gd name="connsiteX7" fmla="*/ 511688 w 511688"/>
                        <a:gd name="connsiteY7" fmla="*/ 55380 h 110760"/>
                        <a:gd name="connsiteX0" fmla="*/ 511687 w 511687"/>
                        <a:gd name="connsiteY0" fmla="*/ 55380 h 110760"/>
                        <a:gd name="connsiteX1" fmla="*/ 456307 w 511687"/>
                        <a:gd name="connsiteY1" fmla="*/ 110760 h 110760"/>
                        <a:gd name="connsiteX2" fmla="*/ 55380 w 511687"/>
                        <a:gd name="connsiteY2" fmla="*/ 110759 h 110760"/>
                        <a:gd name="connsiteX3" fmla="*/ 0 w 511687"/>
                        <a:gd name="connsiteY3" fmla="*/ 55379 h 110760"/>
                        <a:gd name="connsiteX4" fmla="*/ 0 w 511687"/>
                        <a:gd name="connsiteY4" fmla="*/ 55380 h 110760"/>
                        <a:gd name="connsiteX5" fmla="*/ 55380 w 511687"/>
                        <a:gd name="connsiteY5" fmla="*/ 0 h 110760"/>
                        <a:gd name="connsiteX6" fmla="*/ 456308 w 511687"/>
                        <a:gd name="connsiteY6" fmla="*/ 0 h 110760"/>
                        <a:gd name="connsiteX0" fmla="*/ 456307 w 456308"/>
                        <a:gd name="connsiteY0" fmla="*/ 110760 h 110760"/>
                        <a:gd name="connsiteX1" fmla="*/ 55380 w 456308"/>
                        <a:gd name="connsiteY1" fmla="*/ 110759 h 110760"/>
                        <a:gd name="connsiteX2" fmla="*/ 0 w 456308"/>
                        <a:gd name="connsiteY2" fmla="*/ 55379 h 110760"/>
                        <a:gd name="connsiteX3" fmla="*/ 0 w 456308"/>
                        <a:gd name="connsiteY3" fmla="*/ 55380 h 110760"/>
                        <a:gd name="connsiteX4" fmla="*/ 55380 w 456308"/>
                        <a:gd name="connsiteY4" fmla="*/ 0 h 110760"/>
                        <a:gd name="connsiteX5" fmla="*/ 456308 w 456308"/>
                        <a:gd name="connsiteY5" fmla="*/ 0 h 11076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456308" h="110760">
                          <a:moveTo>
                            <a:pt x="456307" y="110760"/>
                          </a:moveTo>
                          <a:lnTo>
                            <a:pt x="55380" y="110759"/>
                          </a:lnTo>
                          <a:cubicBezTo>
                            <a:pt x="24794" y="110759"/>
                            <a:pt x="0" y="85965"/>
                            <a:pt x="0" y="55379"/>
                          </a:cubicBezTo>
                          <a:lnTo>
                            <a:pt x="0" y="55380"/>
                          </a:lnTo>
                          <a:cubicBezTo>
                            <a:pt x="0" y="24794"/>
                            <a:pt x="24794" y="0"/>
                            <a:pt x="55380" y="0"/>
                          </a:cubicBezTo>
                          <a:lnTo>
                            <a:pt x="45630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3" name="四角形: 角を丸くする 149">
                      <a:extLst>
                        <a:ext uri="{FF2B5EF4-FFF2-40B4-BE49-F238E27FC236}">
                          <a16:creationId xmlns:a16="http://schemas.microsoft.com/office/drawing/2014/main" id="{545FB21B-CB15-4321-8AC1-75EEEF49DB06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4720111" y="5135433"/>
                      <a:ext cx="394135" cy="104024"/>
                    </a:xfrm>
                    <a:custGeom>
                      <a:avLst/>
                      <a:gdLst>
                        <a:gd name="connsiteX0" fmla="*/ 0 w 451259"/>
                        <a:gd name="connsiteY0" fmla="*/ 52012 h 104023"/>
                        <a:gd name="connsiteX1" fmla="*/ 52012 w 451259"/>
                        <a:gd name="connsiteY1" fmla="*/ 0 h 104023"/>
                        <a:gd name="connsiteX2" fmla="*/ 399248 w 451259"/>
                        <a:gd name="connsiteY2" fmla="*/ 0 h 104023"/>
                        <a:gd name="connsiteX3" fmla="*/ 451260 w 451259"/>
                        <a:gd name="connsiteY3" fmla="*/ 52012 h 104023"/>
                        <a:gd name="connsiteX4" fmla="*/ 451259 w 451259"/>
                        <a:gd name="connsiteY4" fmla="*/ 52012 h 104023"/>
                        <a:gd name="connsiteX5" fmla="*/ 399247 w 451259"/>
                        <a:gd name="connsiteY5" fmla="*/ 104024 h 104023"/>
                        <a:gd name="connsiteX6" fmla="*/ 52012 w 451259"/>
                        <a:gd name="connsiteY6" fmla="*/ 104023 h 104023"/>
                        <a:gd name="connsiteX7" fmla="*/ 0 w 451259"/>
                        <a:gd name="connsiteY7" fmla="*/ 52011 h 104023"/>
                        <a:gd name="connsiteX8" fmla="*/ 0 w 451259"/>
                        <a:gd name="connsiteY8" fmla="*/ 52012 h 104023"/>
                        <a:gd name="connsiteX0" fmla="*/ 451259 w 542699"/>
                        <a:gd name="connsiteY0" fmla="*/ 52012 h 143452"/>
                        <a:gd name="connsiteX1" fmla="*/ 399247 w 542699"/>
                        <a:gd name="connsiteY1" fmla="*/ 104024 h 143452"/>
                        <a:gd name="connsiteX2" fmla="*/ 52012 w 542699"/>
                        <a:gd name="connsiteY2" fmla="*/ 104023 h 143452"/>
                        <a:gd name="connsiteX3" fmla="*/ 0 w 542699"/>
                        <a:gd name="connsiteY3" fmla="*/ 52011 h 143452"/>
                        <a:gd name="connsiteX4" fmla="*/ 0 w 542699"/>
                        <a:gd name="connsiteY4" fmla="*/ 52012 h 143452"/>
                        <a:gd name="connsiteX5" fmla="*/ 52012 w 542699"/>
                        <a:gd name="connsiteY5" fmla="*/ 0 h 143452"/>
                        <a:gd name="connsiteX6" fmla="*/ 399248 w 542699"/>
                        <a:gd name="connsiteY6" fmla="*/ 0 h 143452"/>
                        <a:gd name="connsiteX7" fmla="*/ 451260 w 542699"/>
                        <a:gd name="connsiteY7" fmla="*/ 52012 h 143452"/>
                        <a:gd name="connsiteX8" fmla="*/ 542699 w 542699"/>
                        <a:gd name="connsiteY8" fmla="*/ 143452 h 143452"/>
                        <a:gd name="connsiteX0" fmla="*/ 451259 w 451260"/>
                        <a:gd name="connsiteY0" fmla="*/ 52012 h 104024"/>
                        <a:gd name="connsiteX1" fmla="*/ 399247 w 451260"/>
                        <a:gd name="connsiteY1" fmla="*/ 104024 h 104024"/>
                        <a:gd name="connsiteX2" fmla="*/ 52012 w 451260"/>
                        <a:gd name="connsiteY2" fmla="*/ 104023 h 104024"/>
                        <a:gd name="connsiteX3" fmla="*/ 0 w 451260"/>
                        <a:gd name="connsiteY3" fmla="*/ 52011 h 104024"/>
                        <a:gd name="connsiteX4" fmla="*/ 0 w 451260"/>
                        <a:gd name="connsiteY4" fmla="*/ 52012 h 104024"/>
                        <a:gd name="connsiteX5" fmla="*/ 52012 w 451260"/>
                        <a:gd name="connsiteY5" fmla="*/ 0 h 104024"/>
                        <a:gd name="connsiteX6" fmla="*/ 399248 w 451260"/>
                        <a:gd name="connsiteY6" fmla="*/ 0 h 104024"/>
                        <a:gd name="connsiteX7" fmla="*/ 451260 w 451260"/>
                        <a:gd name="connsiteY7" fmla="*/ 52012 h 104024"/>
                        <a:gd name="connsiteX0" fmla="*/ 451259 w 451259"/>
                        <a:gd name="connsiteY0" fmla="*/ 52012 h 104024"/>
                        <a:gd name="connsiteX1" fmla="*/ 399247 w 451259"/>
                        <a:gd name="connsiteY1" fmla="*/ 104024 h 104024"/>
                        <a:gd name="connsiteX2" fmla="*/ 52012 w 451259"/>
                        <a:gd name="connsiteY2" fmla="*/ 104023 h 104024"/>
                        <a:gd name="connsiteX3" fmla="*/ 0 w 451259"/>
                        <a:gd name="connsiteY3" fmla="*/ 52011 h 104024"/>
                        <a:gd name="connsiteX4" fmla="*/ 0 w 451259"/>
                        <a:gd name="connsiteY4" fmla="*/ 52012 h 104024"/>
                        <a:gd name="connsiteX5" fmla="*/ 52012 w 451259"/>
                        <a:gd name="connsiteY5" fmla="*/ 0 h 104024"/>
                        <a:gd name="connsiteX6" fmla="*/ 399248 w 451259"/>
                        <a:gd name="connsiteY6" fmla="*/ 0 h 104024"/>
                        <a:gd name="connsiteX0" fmla="*/ 399247 w 399248"/>
                        <a:gd name="connsiteY0" fmla="*/ 104024 h 104024"/>
                        <a:gd name="connsiteX1" fmla="*/ 52012 w 399248"/>
                        <a:gd name="connsiteY1" fmla="*/ 104023 h 104024"/>
                        <a:gd name="connsiteX2" fmla="*/ 0 w 399248"/>
                        <a:gd name="connsiteY2" fmla="*/ 52011 h 104024"/>
                        <a:gd name="connsiteX3" fmla="*/ 0 w 399248"/>
                        <a:gd name="connsiteY3" fmla="*/ 52012 h 104024"/>
                        <a:gd name="connsiteX4" fmla="*/ 52012 w 399248"/>
                        <a:gd name="connsiteY4" fmla="*/ 0 h 104024"/>
                        <a:gd name="connsiteX5" fmla="*/ 399248 w 399248"/>
                        <a:gd name="connsiteY5" fmla="*/ 0 h 10402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99248" h="104024">
                          <a:moveTo>
                            <a:pt x="399247" y="104024"/>
                          </a:moveTo>
                          <a:lnTo>
                            <a:pt x="52012" y="104023"/>
                          </a:lnTo>
                          <a:cubicBezTo>
                            <a:pt x="23287" y="104023"/>
                            <a:pt x="0" y="80736"/>
                            <a:pt x="0" y="52011"/>
                          </a:cubicBezTo>
                          <a:lnTo>
                            <a:pt x="0" y="52012"/>
                          </a:lnTo>
                          <a:cubicBezTo>
                            <a:pt x="0" y="23287"/>
                            <a:pt x="23287" y="0"/>
                            <a:pt x="52012" y="0"/>
                          </a:cubicBezTo>
                          <a:lnTo>
                            <a:pt x="399248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4" name="四角形: 角を丸くする 150">
                      <a:extLst>
                        <a:ext uri="{FF2B5EF4-FFF2-40B4-BE49-F238E27FC236}">
                          <a16:creationId xmlns:a16="http://schemas.microsoft.com/office/drawing/2014/main" id="{BD0597CD-C8E7-4C23-9DC3-595E2D464306}"/>
                        </a:ext>
                      </a:extLst>
                    </p:cNvPr>
                    <p:cNvSpPr/>
                    <p:nvPr/>
                  </p:nvSpPr>
                  <p:spPr>
                    <a:xfrm rot="2431359">
                      <a:off x="4768782" y="5253475"/>
                      <a:ext cx="317373" cy="90726"/>
                    </a:xfrm>
                    <a:custGeom>
                      <a:avLst/>
                      <a:gdLst>
                        <a:gd name="connsiteX0" fmla="*/ 0 w 384530"/>
                        <a:gd name="connsiteY0" fmla="*/ 46631 h 93261"/>
                        <a:gd name="connsiteX1" fmla="*/ 46631 w 384530"/>
                        <a:gd name="connsiteY1" fmla="*/ 0 h 93261"/>
                        <a:gd name="connsiteX2" fmla="*/ 337900 w 384530"/>
                        <a:gd name="connsiteY2" fmla="*/ 0 h 93261"/>
                        <a:gd name="connsiteX3" fmla="*/ 384531 w 384530"/>
                        <a:gd name="connsiteY3" fmla="*/ 46631 h 93261"/>
                        <a:gd name="connsiteX4" fmla="*/ 384530 w 384530"/>
                        <a:gd name="connsiteY4" fmla="*/ 46631 h 93261"/>
                        <a:gd name="connsiteX5" fmla="*/ 337899 w 384530"/>
                        <a:gd name="connsiteY5" fmla="*/ 93262 h 93261"/>
                        <a:gd name="connsiteX6" fmla="*/ 46631 w 384530"/>
                        <a:gd name="connsiteY6" fmla="*/ 93261 h 93261"/>
                        <a:gd name="connsiteX7" fmla="*/ 0 w 384530"/>
                        <a:gd name="connsiteY7" fmla="*/ 46630 h 93261"/>
                        <a:gd name="connsiteX8" fmla="*/ 0 w 384530"/>
                        <a:gd name="connsiteY8" fmla="*/ 46631 h 93261"/>
                        <a:gd name="connsiteX0" fmla="*/ 384530 w 475970"/>
                        <a:gd name="connsiteY0" fmla="*/ 46631 h 138071"/>
                        <a:gd name="connsiteX1" fmla="*/ 337899 w 475970"/>
                        <a:gd name="connsiteY1" fmla="*/ 93262 h 138071"/>
                        <a:gd name="connsiteX2" fmla="*/ 46631 w 475970"/>
                        <a:gd name="connsiteY2" fmla="*/ 93261 h 138071"/>
                        <a:gd name="connsiteX3" fmla="*/ 0 w 475970"/>
                        <a:gd name="connsiteY3" fmla="*/ 46630 h 138071"/>
                        <a:gd name="connsiteX4" fmla="*/ 0 w 475970"/>
                        <a:gd name="connsiteY4" fmla="*/ 46631 h 138071"/>
                        <a:gd name="connsiteX5" fmla="*/ 46631 w 475970"/>
                        <a:gd name="connsiteY5" fmla="*/ 0 h 138071"/>
                        <a:gd name="connsiteX6" fmla="*/ 337900 w 475970"/>
                        <a:gd name="connsiteY6" fmla="*/ 0 h 138071"/>
                        <a:gd name="connsiteX7" fmla="*/ 384531 w 475970"/>
                        <a:gd name="connsiteY7" fmla="*/ 46631 h 138071"/>
                        <a:gd name="connsiteX8" fmla="*/ 475970 w 475970"/>
                        <a:gd name="connsiteY8" fmla="*/ 138071 h 138071"/>
                        <a:gd name="connsiteX0" fmla="*/ 384530 w 482422"/>
                        <a:gd name="connsiteY0" fmla="*/ 46631 h 141952"/>
                        <a:gd name="connsiteX1" fmla="*/ 337899 w 482422"/>
                        <a:gd name="connsiteY1" fmla="*/ 93262 h 141952"/>
                        <a:gd name="connsiteX2" fmla="*/ 46631 w 482422"/>
                        <a:gd name="connsiteY2" fmla="*/ 93261 h 141952"/>
                        <a:gd name="connsiteX3" fmla="*/ 0 w 482422"/>
                        <a:gd name="connsiteY3" fmla="*/ 46630 h 141952"/>
                        <a:gd name="connsiteX4" fmla="*/ 0 w 482422"/>
                        <a:gd name="connsiteY4" fmla="*/ 46631 h 141952"/>
                        <a:gd name="connsiteX5" fmla="*/ 46631 w 482422"/>
                        <a:gd name="connsiteY5" fmla="*/ 0 h 141952"/>
                        <a:gd name="connsiteX6" fmla="*/ 337900 w 482422"/>
                        <a:gd name="connsiteY6" fmla="*/ 0 h 141952"/>
                        <a:gd name="connsiteX7" fmla="*/ 384531 w 482422"/>
                        <a:gd name="connsiteY7" fmla="*/ 46631 h 141952"/>
                        <a:gd name="connsiteX8" fmla="*/ 482422 w 482422"/>
                        <a:gd name="connsiteY8" fmla="*/ 141952 h 141952"/>
                        <a:gd name="connsiteX0" fmla="*/ 384530 w 384531"/>
                        <a:gd name="connsiteY0" fmla="*/ 46631 h 93262"/>
                        <a:gd name="connsiteX1" fmla="*/ 337899 w 384531"/>
                        <a:gd name="connsiteY1" fmla="*/ 93262 h 93262"/>
                        <a:gd name="connsiteX2" fmla="*/ 46631 w 384531"/>
                        <a:gd name="connsiteY2" fmla="*/ 93261 h 93262"/>
                        <a:gd name="connsiteX3" fmla="*/ 0 w 384531"/>
                        <a:gd name="connsiteY3" fmla="*/ 46630 h 93262"/>
                        <a:gd name="connsiteX4" fmla="*/ 0 w 384531"/>
                        <a:gd name="connsiteY4" fmla="*/ 46631 h 93262"/>
                        <a:gd name="connsiteX5" fmla="*/ 46631 w 384531"/>
                        <a:gd name="connsiteY5" fmla="*/ 0 h 93262"/>
                        <a:gd name="connsiteX6" fmla="*/ 337900 w 384531"/>
                        <a:gd name="connsiteY6" fmla="*/ 0 h 93262"/>
                        <a:gd name="connsiteX7" fmla="*/ 384531 w 384531"/>
                        <a:gd name="connsiteY7" fmla="*/ 46631 h 93262"/>
                        <a:gd name="connsiteX0" fmla="*/ 384530 w 384530"/>
                        <a:gd name="connsiteY0" fmla="*/ 46631 h 93262"/>
                        <a:gd name="connsiteX1" fmla="*/ 337899 w 384530"/>
                        <a:gd name="connsiteY1" fmla="*/ 93262 h 93262"/>
                        <a:gd name="connsiteX2" fmla="*/ 46631 w 384530"/>
                        <a:gd name="connsiteY2" fmla="*/ 93261 h 93262"/>
                        <a:gd name="connsiteX3" fmla="*/ 0 w 384530"/>
                        <a:gd name="connsiteY3" fmla="*/ 46630 h 93262"/>
                        <a:gd name="connsiteX4" fmla="*/ 0 w 384530"/>
                        <a:gd name="connsiteY4" fmla="*/ 46631 h 93262"/>
                        <a:gd name="connsiteX5" fmla="*/ 46631 w 384530"/>
                        <a:gd name="connsiteY5" fmla="*/ 0 h 93262"/>
                        <a:gd name="connsiteX6" fmla="*/ 337900 w 384530"/>
                        <a:gd name="connsiteY6" fmla="*/ 0 h 93262"/>
                        <a:gd name="connsiteX0" fmla="*/ 337899 w 337900"/>
                        <a:gd name="connsiteY0" fmla="*/ 93262 h 93262"/>
                        <a:gd name="connsiteX1" fmla="*/ 46631 w 337900"/>
                        <a:gd name="connsiteY1" fmla="*/ 93261 h 93262"/>
                        <a:gd name="connsiteX2" fmla="*/ 0 w 337900"/>
                        <a:gd name="connsiteY2" fmla="*/ 46630 h 93262"/>
                        <a:gd name="connsiteX3" fmla="*/ 0 w 337900"/>
                        <a:gd name="connsiteY3" fmla="*/ 46631 h 93262"/>
                        <a:gd name="connsiteX4" fmla="*/ 46631 w 337900"/>
                        <a:gd name="connsiteY4" fmla="*/ 0 h 93262"/>
                        <a:gd name="connsiteX5" fmla="*/ 337900 w 337900"/>
                        <a:gd name="connsiteY5" fmla="*/ 0 h 9326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337900" h="93262">
                          <a:moveTo>
                            <a:pt x="337899" y="93262"/>
                          </a:moveTo>
                          <a:lnTo>
                            <a:pt x="46631" y="93261"/>
                          </a:lnTo>
                          <a:cubicBezTo>
                            <a:pt x="20877" y="93261"/>
                            <a:pt x="0" y="72384"/>
                            <a:pt x="0" y="46630"/>
                          </a:cubicBezTo>
                          <a:lnTo>
                            <a:pt x="0" y="46631"/>
                          </a:lnTo>
                          <a:cubicBezTo>
                            <a:pt x="0" y="20877"/>
                            <a:pt x="20877" y="0"/>
                            <a:pt x="46631" y="0"/>
                          </a:cubicBezTo>
                          <a:lnTo>
                            <a:pt x="337900" y="0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5" name="楕円 1014">
                      <a:extLst>
                        <a:ext uri="{FF2B5EF4-FFF2-40B4-BE49-F238E27FC236}">
                          <a16:creationId xmlns:a16="http://schemas.microsoft.com/office/drawing/2014/main" id="{E5619CD8-AA2D-463E-BBC3-4CD67820426B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025038" y="5206058"/>
                      <a:ext cx="280430" cy="224421"/>
                    </a:xfrm>
                    <a:prstGeom prst="ellipse">
                      <a:avLst/>
                    </a:pr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  <p:sp>
                  <p:nvSpPr>
                    <p:cNvPr id="1016" name="四角形: 角を丸くする 97">
                      <a:extLst>
                        <a:ext uri="{FF2B5EF4-FFF2-40B4-BE49-F238E27FC236}">
                          <a16:creationId xmlns:a16="http://schemas.microsoft.com/office/drawing/2014/main" id="{05A67365-97D6-45A1-BAE2-A1534AEE1B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265688" y="5000894"/>
                      <a:ext cx="160011" cy="305121"/>
                    </a:xfrm>
                    <a:custGeom>
                      <a:avLst/>
                      <a:gdLst>
                        <a:gd name="connsiteX0" fmla="*/ 0 w 131525"/>
                        <a:gd name="connsiteY0" fmla="*/ 65763 h 328394"/>
                        <a:gd name="connsiteX1" fmla="*/ 65763 w 131525"/>
                        <a:gd name="connsiteY1" fmla="*/ 0 h 328394"/>
                        <a:gd name="connsiteX2" fmla="*/ 65763 w 131525"/>
                        <a:gd name="connsiteY2" fmla="*/ 0 h 328394"/>
                        <a:gd name="connsiteX3" fmla="*/ 131526 w 131525"/>
                        <a:gd name="connsiteY3" fmla="*/ 65763 h 328394"/>
                        <a:gd name="connsiteX4" fmla="*/ 131525 w 131525"/>
                        <a:gd name="connsiteY4" fmla="*/ 262632 h 328394"/>
                        <a:gd name="connsiteX5" fmla="*/ 65762 w 131525"/>
                        <a:gd name="connsiteY5" fmla="*/ 328395 h 328394"/>
                        <a:gd name="connsiteX6" fmla="*/ 65763 w 131525"/>
                        <a:gd name="connsiteY6" fmla="*/ 328394 h 328394"/>
                        <a:gd name="connsiteX7" fmla="*/ 0 w 131525"/>
                        <a:gd name="connsiteY7" fmla="*/ 262631 h 328394"/>
                        <a:gd name="connsiteX8" fmla="*/ 0 w 131525"/>
                        <a:gd name="connsiteY8" fmla="*/ 65763 h 32839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65762 w 157203"/>
                        <a:gd name="connsiteY7" fmla="*/ 328395 h 419834"/>
                        <a:gd name="connsiteX8" fmla="*/ 157203 w 157203"/>
                        <a:gd name="connsiteY8" fmla="*/ 419834 h 419834"/>
                        <a:gd name="connsiteX0" fmla="*/ 65763 w 157203"/>
                        <a:gd name="connsiteY0" fmla="*/ 328394 h 419834"/>
                        <a:gd name="connsiteX1" fmla="*/ 0 w 157203"/>
                        <a:gd name="connsiteY1" fmla="*/ 262631 h 419834"/>
                        <a:gd name="connsiteX2" fmla="*/ 0 w 157203"/>
                        <a:gd name="connsiteY2" fmla="*/ 65763 h 419834"/>
                        <a:gd name="connsiteX3" fmla="*/ 65763 w 157203"/>
                        <a:gd name="connsiteY3" fmla="*/ 0 h 419834"/>
                        <a:gd name="connsiteX4" fmla="*/ 65763 w 157203"/>
                        <a:gd name="connsiteY4" fmla="*/ 0 h 419834"/>
                        <a:gd name="connsiteX5" fmla="*/ 131526 w 157203"/>
                        <a:gd name="connsiteY5" fmla="*/ 65763 h 419834"/>
                        <a:gd name="connsiteX6" fmla="*/ 131525 w 157203"/>
                        <a:gd name="connsiteY6" fmla="*/ 262632 h 419834"/>
                        <a:gd name="connsiteX7" fmla="*/ 157203 w 157203"/>
                        <a:gd name="connsiteY7" fmla="*/ 419834 h 419834"/>
                        <a:gd name="connsiteX0" fmla="*/ 65763 w 131526"/>
                        <a:gd name="connsiteY0" fmla="*/ 328394 h 328394"/>
                        <a:gd name="connsiteX1" fmla="*/ 0 w 131526"/>
                        <a:gd name="connsiteY1" fmla="*/ 262631 h 328394"/>
                        <a:gd name="connsiteX2" fmla="*/ 0 w 131526"/>
                        <a:gd name="connsiteY2" fmla="*/ 65763 h 328394"/>
                        <a:gd name="connsiteX3" fmla="*/ 65763 w 131526"/>
                        <a:gd name="connsiteY3" fmla="*/ 0 h 328394"/>
                        <a:gd name="connsiteX4" fmla="*/ 65763 w 131526"/>
                        <a:gd name="connsiteY4" fmla="*/ 0 h 328394"/>
                        <a:gd name="connsiteX5" fmla="*/ 131526 w 131526"/>
                        <a:gd name="connsiteY5" fmla="*/ 65763 h 328394"/>
                        <a:gd name="connsiteX6" fmla="*/ 131525 w 131526"/>
                        <a:gd name="connsiteY6" fmla="*/ 262632 h 328394"/>
                        <a:gd name="connsiteX0" fmla="*/ 0 w 131526"/>
                        <a:gd name="connsiteY0" fmla="*/ 262631 h 262632"/>
                        <a:gd name="connsiteX1" fmla="*/ 0 w 131526"/>
                        <a:gd name="connsiteY1" fmla="*/ 65763 h 262632"/>
                        <a:gd name="connsiteX2" fmla="*/ 65763 w 131526"/>
                        <a:gd name="connsiteY2" fmla="*/ 0 h 262632"/>
                        <a:gd name="connsiteX3" fmla="*/ 65763 w 131526"/>
                        <a:gd name="connsiteY3" fmla="*/ 0 h 262632"/>
                        <a:gd name="connsiteX4" fmla="*/ 131526 w 131526"/>
                        <a:gd name="connsiteY4" fmla="*/ 65763 h 262632"/>
                        <a:gd name="connsiteX5" fmla="*/ 131525 w 131526"/>
                        <a:gd name="connsiteY5" fmla="*/ 262632 h 262632"/>
                        <a:gd name="connsiteX0" fmla="*/ 0 w 137070"/>
                        <a:gd name="connsiteY0" fmla="*/ 262631 h 329307"/>
                        <a:gd name="connsiteX1" fmla="*/ 0 w 137070"/>
                        <a:gd name="connsiteY1" fmla="*/ 65763 h 329307"/>
                        <a:gd name="connsiteX2" fmla="*/ 65763 w 137070"/>
                        <a:gd name="connsiteY2" fmla="*/ 0 h 329307"/>
                        <a:gd name="connsiteX3" fmla="*/ 65763 w 137070"/>
                        <a:gd name="connsiteY3" fmla="*/ 0 h 329307"/>
                        <a:gd name="connsiteX4" fmla="*/ 131526 w 137070"/>
                        <a:gd name="connsiteY4" fmla="*/ 65763 h 329307"/>
                        <a:gd name="connsiteX5" fmla="*/ 136287 w 137070"/>
                        <a:gd name="connsiteY5" fmla="*/ 329307 h 329307"/>
                        <a:gd name="connsiteX0" fmla="*/ 0 w 136287"/>
                        <a:gd name="connsiteY0" fmla="*/ 262631 h 329307"/>
                        <a:gd name="connsiteX1" fmla="*/ 0 w 136287"/>
                        <a:gd name="connsiteY1" fmla="*/ 65763 h 329307"/>
                        <a:gd name="connsiteX2" fmla="*/ 65763 w 136287"/>
                        <a:gd name="connsiteY2" fmla="*/ 0 h 329307"/>
                        <a:gd name="connsiteX3" fmla="*/ 65763 w 136287"/>
                        <a:gd name="connsiteY3" fmla="*/ 0 h 329307"/>
                        <a:gd name="connsiteX4" fmla="*/ 131526 w 136287"/>
                        <a:gd name="connsiteY4" fmla="*/ 65763 h 329307"/>
                        <a:gd name="connsiteX5" fmla="*/ 136287 w 136287"/>
                        <a:gd name="connsiteY5" fmla="*/ 329307 h 329307"/>
                        <a:gd name="connsiteX0" fmla="*/ 0 w 137835"/>
                        <a:gd name="connsiteY0" fmla="*/ 262631 h 324545"/>
                        <a:gd name="connsiteX1" fmla="*/ 0 w 137835"/>
                        <a:gd name="connsiteY1" fmla="*/ 65763 h 324545"/>
                        <a:gd name="connsiteX2" fmla="*/ 65763 w 137835"/>
                        <a:gd name="connsiteY2" fmla="*/ 0 h 324545"/>
                        <a:gd name="connsiteX3" fmla="*/ 65763 w 137835"/>
                        <a:gd name="connsiteY3" fmla="*/ 0 h 324545"/>
                        <a:gd name="connsiteX4" fmla="*/ 131526 w 137835"/>
                        <a:gd name="connsiteY4" fmla="*/ 65763 h 324545"/>
                        <a:gd name="connsiteX5" fmla="*/ 136287 w 137835"/>
                        <a:gd name="connsiteY5" fmla="*/ 324545 h 324545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41214"/>
                        <a:gd name="connsiteX1" fmla="*/ 0 w 160100"/>
                        <a:gd name="connsiteY1" fmla="*/ 65763 h 341214"/>
                        <a:gd name="connsiteX2" fmla="*/ 65763 w 160100"/>
                        <a:gd name="connsiteY2" fmla="*/ 0 h 341214"/>
                        <a:gd name="connsiteX3" fmla="*/ 65763 w 160100"/>
                        <a:gd name="connsiteY3" fmla="*/ 0 h 341214"/>
                        <a:gd name="connsiteX4" fmla="*/ 131526 w 160100"/>
                        <a:gd name="connsiteY4" fmla="*/ 65763 h 341214"/>
                        <a:gd name="connsiteX5" fmla="*/ 160100 w 160100"/>
                        <a:gd name="connsiteY5" fmla="*/ 341214 h 341214"/>
                        <a:gd name="connsiteX0" fmla="*/ 0 w 160100"/>
                        <a:gd name="connsiteY0" fmla="*/ 262631 h 331689"/>
                        <a:gd name="connsiteX1" fmla="*/ 0 w 160100"/>
                        <a:gd name="connsiteY1" fmla="*/ 65763 h 331689"/>
                        <a:gd name="connsiteX2" fmla="*/ 65763 w 160100"/>
                        <a:gd name="connsiteY2" fmla="*/ 0 h 331689"/>
                        <a:gd name="connsiteX3" fmla="*/ 65763 w 160100"/>
                        <a:gd name="connsiteY3" fmla="*/ 0 h 331689"/>
                        <a:gd name="connsiteX4" fmla="*/ 131526 w 160100"/>
                        <a:gd name="connsiteY4" fmla="*/ 65763 h 331689"/>
                        <a:gd name="connsiteX5" fmla="*/ 160100 w 160100"/>
                        <a:gd name="connsiteY5" fmla="*/ 331689 h 331689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48899 w 157718"/>
                        <a:gd name="connsiteY5" fmla="*/ 269456 h 336452"/>
                        <a:gd name="connsiteX6" fmla="*/ 157718 w 157718"/>
                        <a:gd name="connsiteY6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57718"/>
                        <a:gd name="connsiteY0" fmla="*/ 262631 h 336452"/>
                        <a:gd name="connsiteX1" fmla="*/ 0 w 157718"/>
                        <a:gd name="connsiteY1" fmla="*/ 65763 h 336452"/>
                        <a:gd name="connsiteX2" fmla="*/ 65763 w 157718"/>
                        <a:gd name="connsiteY2" fmla="*/ 0 h 336452"/>
                        <a:gd name="connsiteX3" fmla="*/ 65763 w 157718"/>
                        <a:gd name="connsiteY3" fmla="*/ 0 h 336452"/>
                        <a:gd name="connsiteX4" fmla="*/ 131526 w 157718"/>
                        <a:gd name="connsiteY4" fmla="*/ 65763 h 336452"/>
                        <a:gd name="connsiteX5" fmla="*/ 157718 w 157718"/>
                        <a:gd name="connsiteY5" fmla="*/ 336452 h 336452"/>
                        <a:gd name="connsiteX0" fmla="*/ 0 w 162556"/>
                        <a:gd name="connsiteY0" fmla="*/ 233748 h 336452"/>
                        <a:gd name="connsiteX1" fmla="*/ 4838 w 162556"/>
                        <a:gd name="connsiteY1" fmla="*/ 65763 h 336452"/>
                        <a:gd name="connsiteX2" fmla="*/ 70601 w 162556"/>
                        <a:gd name="connsiteY2" fmla="*/ 0 h 336452"/>
                        <a:gd name="connsiteX3" fmla="*/ 70601 w 162556"/>
                        <a:gd name="connsiteY3" fmla="*/ 0 h 336452"/>
                        <a:gd name="connsiteX4" fmla="*/ 136364 w 162556"/>
                        <a:gd name="connsiteY4" fmla="*/ 65763 h 336452"/>
                        <a:gd name="connsiteX5" fmla="*/ 162556 w 162556"/>
                        <a:gd name="connsiteY5" fmla="*/ 336452 h 33645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</a:cxnLst>
                      <a:rect l="l" t="t" r="r" b="b"/>
                      <a:pathLst>
                        <a:path w="162556" h="336452">
                          <a:moveTo>
                            <a:pt x="0" y="233748"/>
                          </a:moveTo>
                          <a:lnTo>
                            <a:pt x="4838" y="65763"/>
                          </a:lnTo>
                          <a:cubicBezTo>
                            <a:pt x="4838" y="29443"/>
                            <a:pt x="34281" y="0"/>
                            <a:pt x="70601" y="0"/>
                          </a:cubicBezTo>
                          <a:lnTo>
                            <a:pt x="70601" y="0"/>
                          </a:lnTo>
                          <a:cubicBezTo>
                            <a:pt x="106921" y="0"/>
                            <a:pt x="121038" y="9688"/>
                            <a:pt x="136364" y="65763"/>
                          </a:cubicBezTo>
                          <a:lnTo>
                            <a:pt x="162556" y="336452"/>
                          </a:lnTo>
                        </a:path>
                      </a:pathLst>
                    </a:custGeom>
                    <a:solidFill>
                      <a:schemeClr val="accent2">
                        <a:lumMod val="60000"/>
                        <a:lumOff val="40000"/>
                      </a:schemeClr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/>
                      <a:endParaRPr lang="ja-JP" altLang="en-US" kern="0">
                        <a:solidFill>
                          <a:prstClr val="white"/>
                        </a:solidFill>
                        <a:latin typeface="Calibri" panose="020F0502020204030204"/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09" name="フリーフォーム: 図形 1008">
                    <a:extLst>
                      <a:ext uri="{FF2B5EF4-FFF2-40B4-BE49-F238E27FC236}">
                        <a16:creationId xmlns:a16="http://schemas.microsoft.com/office/drawing/2014/main" id="{48716601-2782-46B3-988C-E2EB283E0B16}"/>
                      </a:ext>
                    </a:extLst>
                  </p:cNvPr>
                  <p:cNvSpPr/>
                  <p:nvPr/>
                </p:nvSpPr>
                <p:spPr>
                  <a:xfrm rot="5615733">
                    <a:off x="1027333" y="2571898"/>
                    <a:ext cx="45719" cy="155688"/>
                  </a:xfrm>
                  <a:custGeom>
                    <a:avLst/>
                    <a:gdLst>
                      <a:gd name="connsiteX0" fmla="*/ 0 w 50274"/>
                      <a:gd name="connsiteY0" fmla="*/ 127614 h 255228"/>
                      <a:gd name="connsiteX1" fmla="*/ 47889 w 50274"/>
                      <a:gd name="connsiteY1" fmla="*/ 845 h 255228"/>
                      <a:gd name="connsiteX2" fmla="*/ 50274 w 50274"/>
                      <a:gd name="connsiteY2" fmla="*/ 0 h 255228"/>
                      <a:gd name="connsiteX3" fmla="*/ 49160 w 50274"/>
                      <a:gd name="connsiteY3" fmla="*/ 1706 h 255228"/>
                      <a:gd name="connsiteX4" fmla="*/ 26195 w 50274"/>
                      <a:gd name="connsiteY4" fmla="*/ 127615 h 255228"/>
                      <a:gd name="connsiteX5" fmla="*/ 49160 w 50274"/>
                      <a:gd name="connsiteY5" fmla="*/ 253524 h 255228"/>
                      <a:gd name="connsiteX6" fmla="*/ 50273 w 50274"/>
                      <a:gd name="connsiteY6" fmla="*/ 255228 h 255228"/>
                      <a:gd name="connsiteX7" fmla="*/ 47889 w 50274"/>
                      <a:gd name="connsiteY7" fmla="*/ 254383 h 255228"/>
                      <a:gd name="connsiteX8" fmla="*/ 0 w 50274"/>
                      <a:gd name="connsiteY8" fmla="*/ 127614 h 255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0274" h="255228">
                        <a:moveTo>
                          <a:pt x="0" y="127614"/>
                        </a:moveTo>
                        <a:cubicBezTo>
                          <a:pt x="0" y="70626"/>
                          <a:pt x="19747" y="21731"/>
                          <a:pt x="47889" y="845"/>
                        </a:cubicBezTo>
                        <a:lnTo>
                          <a:pt x="50274" y="0"/>
                        </a:lnTo>
                        <a:lnTo>
                          <a:pt x="49160" y="1706"/>
                        </a:lnTo>
                        <a:cubicBezTo>
                          <a:pt x="34971" y="33929"/>
                          <a:pt x="26195" y="78444"/>
                          <a:pt x="26195" y="127615"/>
                        </a:cubicBezTo>
                        <a:cubicBezTo>
                          <a:pt x="26195" y="176785"/>
                          <a:pt x="34971" y="221301"/>
                          <a:pt x="49160" y="253524"/>
                        </a:cubicBezTo>
                        <a:lnTo>
                          <a:pt x="50273" y="255228"/>
                        </a:lnTo>
                        <a:lnTo>
                          <a:pt x="47889" y="254383"/>
                        </a:lnTo>
                        <a:cubicBezTo>
                          <a:pt x="19747" y="233498"/>
                          <a:pt x="0" y="184602"/>
                          <a:pt x="0" y="127614"/>
                        </a:cubicBezTo>
                        <a:close/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1004" name="フリーフォーム: 図形 1003">
                  <a:extLst>
                    <a:ext uri="{FF2B5EF4-FFF2-40B4-BE49-F238E27FC236}">
                      <a16:creationId xmlns:a16="http://schemas.microsoft.com/office/drawing/2014/main" id="{E40E48BF-84D1-48FE-97B7-822F6C36E050}"/>
                    </a:ext>
                  </a:extLst>
                </p:cNvPr>
                <p:cNvSpPr/>
                <p:nvPr/>
              </p:nvSpPr>
              <p:spPr>
                <a:xfrm>
                  <a:off x="6887013" y="5504738"/>
                  <a:ext cx="585885" cy="688983"/>
                </a:xfrm>
                <a:custGeom>
                  <a:avLst/>
                  <a:gdLst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79869 w 679869"/>
                    <a:gd name="connsiteY3" fmla="*/ 136853 h 607220"/>
                    <a:gd name="connsiteX4" fmla="*/ 436281 w 679869"/>
                    <a:gd name="connsiteY4" fmla="*/ 558760 h 607220"/>
                    <a:gd name="connsiteX5" fmla="*/ 433197 w 679869"/>
                    <a:gd name="connsiteY5" fmla="*/ 562256 h 607220"/>
                    <a:gd name="connsiteX6" fmla="*/ 431328 w 679869"/>
                    <a:gd name="connsiteY6" fmla="*/ 566087 h 607220"/>
                    <a:gd name="connsiteX7" fmla="*/ 424527 w 679869"/>
                    <a:gd name="connsiteY7" fmla="*/ 572085 h 607220"/>
                    <a:gd name="connsiteX8" fmla="*/ 410440 w 679869"/>
                    <a:gd name="connsiteY8" fmla="*/ 588057 h 607220"/>
                    <a:gd name="connsiteX9" fmla="*/ 401443 w 679869"/>
                    <a:gd name="connsiteY9" fmla="*/ 592447 h 607220"/>
                    <a:gd name="connsiteX10" fmla="*/ 401021 w 679869"/>
                    <a:gd name="connsiteY10" fmla="*/ 592819 h 607220"/>
                    <a:gd name="connsiteX11" fmla="*/ 399925 w 679869"/>
                    <a:gd name="connsiteY11" fmla="*/ 593188 h 607220"/>
                    <a:gd name="connsiteX12" fmla="*/ 376546 w 679869"/>
                    <a:gd name="connsiteY12" fmla="*/ 604597 h 607220"/>
                    <a:gd name="connsiteX13" fmla="*/ 363238 w 679869"/>
                    <a:gd name="connsiteY13" fmla="*/ 605524 h 607220"/>
                    <a:gd name="connsiteX14" fmla="*/ 362716 w 679869"/>
                    <a:gd name="connsiteY14" fmla="*/ 605700 h 607220"/>
                    <a:gd name="connsiteX15" fmla="*/ 361721 w 679869"/>
                    <a:gd name="connsiteY15" fmla="*/ 605630 h 607220"/>
                    <a:gd name="connsiteX16" fmla="*/ 338923 w 679869"/>
                    <a:gd name="connsiteY16" fmla="*/ 607220 h 607220"/>
                    <a:gd name="connsiteX17" fmla="*/ 326995 w 679869"/>
                    <a:gd name="connsiteY17" fmla="*/ 603209 h 607220"/>
                    <a:gd name="connsiteX18" fmla="*/ 323797 w 679869"/>
                    <a:gd name="connsiteY18" fmla="*/ 602986 h 607220"/>
                    <a:gd name="connsiteX19" fmla="*/ 318177 w 679869"/>
                    <a:gd name="connsiteY19" fmla="*/ 600244 h 607220"/>
                    <a:gd name="connsiteX20" fmla="*/ 301895 w 679869"/>
                    <a:gd name="connsiteY20" fmla="*/ 594768 h 607220"/>
                    <a:gd name="connsiteX21" fmla="*/ 295626 w 679869"/>
                    <a:gd name="connsiteY21" fmla="*/ 589239 h 607220"/>
                    <a:gd name="connsiteX22" fmla="*/ 288735 w 679869"/>
                    <a:gd name="connsiteY22" fmla="*/ 585876 h 607220"/>
                    <a:gd name="connsiteX23" fmla="*/ 277943 w 679869"/>
                    <a:gd name="connsiteY23" fmla="*/ 573642 h 607220"/>
                    <a:gd name="connsiteX24" fmla="*/ 272597 w 679869"/>
                    <a:gd name="connsiteY24" fmla="*/ 568927 h 607220"/>
                    <a:gd name="connsiteX25" fmla="*/ 271128 w 679869"/>
                    <a:gd name="connsiteY25" fmla="*/ 565915 h 607220"/>
                    <a:gd name="connsiteX26" fmla="*/ 262002 w 679869"/>
                    <a:gd name="connsiteY26" fmla="*/ 555569 h 607220"/>
                    <a:gd name="connsiteX27" fmla="*/ 0 w 679869"/>
                    <a:gd name="connsiteY27" fmla="*/ 101769 h 607220"/>
                    <a:gd name="connsiteX0" fmla="*/ 176269 w 679869"/>
                    <a:gd name="connsiteY0" fmla="*/ 0 h 607220"/>
                    <a:gd name="connsiteX1" fmla="*/ 353978 w 679869"/>
                    <a:gd name="connsiteY1" fmla="*/ 307801 h 607220"/>
                    <a:gd name="connsiteX2" fmla="*/ 509474 w 679869"/>
                    <a:gd name="connsiteY2" fmla="*/ 38475 h 607220"/>
                    <a:gd name="connsiteX3" fmla="*/ 608162 w 679869"/>
                    <a:gd name="connsiteY3" fmla="*/ 93635 h 607220"/>
                    <a:gd name="connsiteX4" fmla="*/ 679869 w 679869"/>
                    <a:gd name="connsiteY4" fmla="*/ 136853 h 607220"/>
                    <a:gd name="connsiteX5" fmla="*/ 436281 w 679869"/>
                    <a:gd name="connsiteY5" fmla="*/ 558760 h 607220"/>
                    <a:gd name="connsiteX6" fmla="*/ 433197 w 679869"/>
                    <a:gd name="connsiteY6" fmla="*/ 562256 h 607220"/>
                    <a:gd name="connsiteX7" fmla="*/ 431328 w 679869"/>
                    <a:gd name="connsiteY7" fmla="*/ 566087 h 607220"/>
                    <a:gd name="connsiteX8" fmla="*/ 424527 w 679869"/>
                    <a:gd name="connsiteY8" fmla="*/ 572085 h 607220"/>
                    <a:gd name="connsiteX9" fmla="*/ 410440 w 679869"/>
                    <a:gd name="connsiteY9" fmla="*/ 588057 h 607220"/>
                    <a:gd name="connsiteX10" fmla="*/ 401443 w 679869"/>
                    <a:gd name="connsiteY10" fmla="*/ 592447 h 607220"/>
                    <a:gd name="connsiteX11" fmla="*/ 401021 w 679869"/>
                    <a:gd name="connsiteY11" fmla="*/ 592819 h 607220"/>
                    <a:gd name="connsiteX12" fmla="*/ 399925 w 679869"/>
                    <a:gd name="connsiteY12" fmla="*/ 593188 h 607220"/>
                    <a:gd name="connsiteX13" fmla="*/ 376546 w 679869"/>
                    <a:gd name="connsiteY13" fmla="*/ 604597 h 607220"/>
                    <a:gd name="connsiteX14" fmla="*/ 363238 w 679869"/>
                    <a:gd name="connsiteY14" fmla="*/ 605524 h 607220"/>
                    <a:gd name="connsiteX15" fmla="*/ 362716 w 679869"/>
                    <a:gd name="connsiteY15" fmla="*/ 605700 h 607220"/>
                    <a:gd name="connsiteX16" fmla="*/ 361721 w 679869"/>
                    <a:gd name="connsiteY16" fmla="*/ 605630 h 607220"/>
                    <a:gd name="connsiteX17" fmla="*/ 338923 w 679869"/>
                    <a:gd name="connsiteY17" fmla="*/ 607220 h 607220"/>
                    <a:gd name="connsiteX18" fmla="*/ 326995 w 679869"/>
                    <a:gd name="connsiteY18" fmla="*/ 603209 h 607220"/>
                    <a:gd name="connsiteX19" fmla="*/ 323797 w 679869"/>
                    <a:gd name="connsiteY19" fmla="*/ 602986 h 607220"/>
                    <a:gd name="connsiteX20" fmla="*/ 318177 w 679869"/>
                    <a:gd name="connsiteY20" fmla="*/ 600244 h 607220"/>
                    <a:gd name="connsiteX21" fmla="*/ 301895 w 679869"/>
                    <a:gd name="connsiteY21" fmla="*/ 594768 h 607220"/>
                    <a:gd name="connsiteX22" fmla="*/ 295626 w 679869"/>
                    <a:gd name="connsiteY22" fmla="*/ 589239 h 607220"/>
                    <a:gd name="connsiteX23" fmla="*/ 288735 w 679869"/>
                    <a:gd name="connsiteY23" fmla="*/ 585876 h 607220"/>
                    <a:gd name="connsiteX24" fmla="*/ 277943 w 679869"/>
                    <a:gd name="connsiteY24" fmla="*/ 573642 h 607220"/>
                    <a:gd name="connsiteX25" fmla="*/ 272597 w 679869"/>
                    <a:gd name="connsiteY25" fmla="*/ 568927 h 607220"/>
                    <a:gd name="connsiteX26" fmla="*/ 271128 w 679869"/>
                    <a:gd name="connsiteY26" fmla="*/ 565915 h 607220"/>
                    <a:gd name="connsiteX27" fmla="*/ 262002 w 679869"/>
                    <a:gd name="connsiteY27" fmla="*/ 555569 h 607220"/>
                    <a:gd name="connsiteX28" fmla="*/ 0 w 679869"/>
                    <a:gd name="connsiteY28" fmla="*/ 101769 h 607220"/>
                    <a:gd name="connsiteX29" fmla="*/ 176269 w 679869"/>
                    <a:gd name="connsiteY29" fmla="*/ 0 h 607220"/>
                    <a:gd name="connsiteX0" fmla="*/ 608162 w 699602"/>
                    <a:gd name="connsiteY0" fmla="*/ 93635 h 607220"/>
                    <a:gd name="connsiteX1" fmla="*/ 679869 w 699602"/>
                    <a:gd name="connsiteY1" fmla="*/ 136853 h 607220"/>
                    <a:gd name="connsiteX2" fmla="*/ 436281 w 699602"/>
                    <a:gd name="connsiteY2" fmla="*/ 558760 h 607220"/>
                    <a:gd name="connsiteX3" fmla="*/ 433197 w 699602"/>
                    <a:gd name="connsiteY3" fmla="*/ 562256 h 607220"/>
                    <a:gd name="connsiteX4" fmla="*/ 431328 w 699602"/>
                    <a:gd name="connsiteY4" fmla="*/ 566087 h 607220"/>
                    <a:gd name="connsiteX5" fmla="*/ 424527 w 699602"/>
                    <a:gd name="connsiteY5" fmla="*/ 572085 h 607220"/>
                    <a:gd name="connsiteX6" fmla="*/ 410440 w 699602"/>
                    <a:gd name="connsiteY6" fmla="*/ 588057 h 607220"/>
                    <a:gd name="connsiteX7" fmla="*/ 401443 w 699602"/>
                    <a:gd name="connsiteY7" fmla="*/ 592447 h 607220"/>
                    <a:gd name="connsiteX8" fmla="*/ 401021 w 699602"/>
                    <a:gd name="connsiteY8" fmla="*/ 592819 h 607220"/>
                    <a:gd name="connsiteX9" fmla="*/ 399925 w 699602"/>
                    <a:gd name="connsiteY9" fmla="*/ 593188 h 607220"/>
                    <a:gd name="connsiteX10" fmla="*/ 376546 w 699602"/>
                    <a:gd name="connsiteY10" fmla="*/ 604597 h 607220"/>
                    <a:gd name="connsiteX11" fmla="*/ 363238 w 699602"/>
                    <a:gd name="connsiteY11" fmla="*/ 605524 h 607220"/>
                    <a:gd name="connsiteX12" fmla="*/ 362716 w 699602"/>
                    <a:gd name="connsiteY12" fmla="*/ 605700 h 607220"/>
                    <a:gd name="connsiteX13" fmla="*/ 361721 w 699602"/>
                    <a:gd name="connsiteY13" fmla="*/ 605630 h 607220"/>
                    <a:gd name="connsiteX14" fmla="*/ 338923 w 699602"/>
                    <a:gd name="connsiteY14" fmla="*/ 607220 h 607220"/>
                    <a:gd name="connsiteX15" fmla="*/ 326995 w 699602"/>
                    <a:gd name="connsiteY15" fmla="*/ 603209 h 607220"/>
                    <a:gd name="connsiteX16" fmla="*/ 323797 w 699602"/>
                    <a:gd name="connsiteY16" fmla="*/ 602986 h 607220"/>
                    <a:gd name="connsiteX17" fmla="*/ 318177 w 699602"/>
                    <a:gd name="connsiteY17" fmla="*/ 600244 h 607220"/>
                    <a:gd name="connsiteX18" fmla="*/ 301895 w 699602"/>
                    <a:gd name="connsiteY18" fmla="*/ 594768 h 607220"/>
                    <a:gd name="connsiteX19" fmla="*/ 295626 w 699602"/>
                    <a:gd name="connsiteY19" fmla="*/ 589239 h 607220"/>
                    <a:gd name="connsiteX20" fmla="*/ 288735 w 699602"/>
                    <a:gd name="connsiteY20" fmla="*/ 585876 h 607220"/>
                    <a:gd name="connsiteX21" fmla="*/ 277943 w 699602"/>
                    <a:gd name="connsiteY21" fmla="*/ 573642 h 607220"/>
                    <a:gd name="connsiteX22" fmla="*/ 272597 w 699602"/>
                    <a:gd name="connsiteY22" fmla="*/ 568927 h 607220"/>
                    <a:gd name="connsiteX23" fmla="*/ 271128 w 699602"/>
                    <a:gd name="connsiteY23" fmla="*/ 565915 h 607220"/>
                    <a:gd name="connsiteX24" fmla="*/ 262002 w 699602"/>
                    <a:gd name="connsiteY24" fmla="*/ 555569 h 607220"/>
                    <a:gd name="connsiteX25" fmla="*/ 0 w 699602"/>
                    <a:gd name="connsiteY25" fmla="*/ 101769 h 607220"/>
                    <a:gd name="connsiteX26" fmla="*/ 176269 w 699602"/>
                    <a:gd name="connsiteY26" fmla="*/ 0 h 607220"/>
                    <a:gd name="connsiteX27" fmla="*/ 353978 w 699602"/>
                    <a:gd name="connsiteY27" fmla="*/ 307801 h 607220"/>
                    <a:gd name="connsiteX28" fmla="*/ 509474 w 699602"/>
                    <a:gd name="connsiteY28" fmla="*/ 38475 h 607220"/>
                    <a:gd name="connsiteX29" fmla="*/ 699602 w 699602"/>
                    <a:gd name="connsiteY29" fmla="*/ 185075 h 607220"/>
                    <a:gd name="connsiteX0" fmla="*/ 608162 w 679869"/>
                    <a:gd name="connsiteY0" fmla="*/ 93635 h 607220"/>
                    <a:gd name="connsiteX1" fmla="*/ 679869 w 679869"/>
                    <a:gd name="connsiteY1" fmla="*/ 136853 h 607220"/>
                    <a:gd name="connsiteX2" fmla="*/ 436281 w 679869"/>
                    <a:gd name="connsiteY2" fmla="*/ 558760 h 607220"/>
                    <a:gd name="connsiteX3" fmla="*/ 433197 w 679869"/>
                    <a:gd name="connsiteY3" fmla="*/ 562256 h 607220"/>
                    <a:gd name="connsiteX4" fmla="*/ 431328 w 679869"/>
                    <a:gd name="connsiteY4" fmla="*/ 566087 h 607220"/>
                    <a:gd name="connsiteX5" fmla="*/ 424527 w 679869"/>
                    <a:gd name="connsiteY5" fmla="*/ 572085 h 607220"/>
                    <a:gd name="connsiteX6" fmla="*/ 410440 w 679869"/>
                    <a:gd name="connsiteY6" fmla="*/ 588057 h 607220"/>
                    <a:gd name="connsiteX7" fmla="*/ 401443 w 679869"/>
                    <a:gd name="connsiteY7" fmla="*/ 592447 h 607220"/>
                    <a:gd name="connsiteX8" fmla="*/ 401021 w 679869"/>
                    <a:gd name="connsiteY8" fmla="*/ 592819 h 607220"/>
                    <a:gd name="connsiteX9" fmla="*/ 399925 w 679869"/>
                    <a:gd name="connsiteY9" fmla="*/ 593188 h 607220"/>
                    <a:gd name="connsiteX10" fmla="*/ 376546 w 679869"/>
                    <a:gd name="connsiteY10" fmla="*/ 604597 h 607220"/>
                    <a:gd name="connsiteX11" fmla="*/ 363238 w 679869"/>
                    <a:gd name="connsiteY11" fmla="*/ 605524 h 607220"/>
                    <a:gd name="connsiteX12" fmla="*/ 362716 w 679869"/>
                    <a:gd name="connsiteY12" fmla="*/ 605700 h 607220"/>
                    <a:gd name="connsiteX13" fmla="*/ 361721 w 679869"/>
                    <a:gd name="connsiteY13" fmla="*/ 605630 h 607220"/>
                    <a:gd name="connsiteX14" fmla="*/ 338923 w 679869"/>
                    <a:gd name="connsiteY14" fmla="*/ 607220 h 607220"/>
                    <a:gd name="connsiteX15" fmla="*/ 326995 w 679869"/>
                    <a:gd name="connsiteY15" fmla="*/ 603209 h 607220"/>
                    <a:gd name="connsiteX16" fmla="*/ 323797 w 679869"/>
                    <a:gd name="connsiteY16" fmla="*/ 602986 h 607220"/>
                    <a:gd name="connsiteX17" fmla="*/ 318177 w 679869"/>
                    <a:gd name="connsiteY17" fmla="*/ 600244 h 607220"/>
                    <a:gd name="connsiteX18" fmla="*/ 301895 w 679869"/>
                    <a:gd name="connsiteY18" fmla="*/ 594768 h 607220"/>
                    <a:gd name="connsiteX19" fmla="*/ 295626 w 679869"/>
                    <a:gd name="connsiteY19" fmla="*/ 589239 h 607220"/>
                    <a:gd name="connsiteX20" fmla="*/ 288735 w 679869"/>
                    <a:gd name="connsiteY20" fmla="*/ 585876 h 607220"/>
                    <a:gd name="connsiteX21" fmla="*/ 277943 w 679869"/>
                    <a:gd name="connsiteY21" fmla="*/ 573642 h 607220"/>
                    <a:gd name="connsiteX22" fmla="*/ 272597 w 679869"/>
                    <a:gd name="connsiteY22" fmla="*/ 568927 h 607220"/>
                    <a:gd name="connsiteX23" fmla="*/ 271128 w 679869"/>
                    <a:gd name="connsiteY23" fmla="*/ 565915 h 607220"/>
                    <a:gd name="connsiteX24" fmla="*/ 262002 w 679869"/>
                    <a:gd name="connsiteY24" fmla="*/ 555569 h 607220"/>
                    <a:gd name="connsiteX25" fmla="*/ 0 w 679869"/>
                    <a:gd name="connsiteY25" fmla="*/ 101769 h 607220"/>
                    <a:gd name="connsiteX26" fmla="*/ 176269 w 679869"/>
                    <a:gd name="connsiteY26" fmla="*/ 0 h 607220"/>
                    <a:gd name="connsiteX27" fmla="*/ 353978 w 679869"/>
                    <a:gd name="connsiteY27" fmla="*/ 307801 h 607220"/>
                    <a:gd name="connsiteX28" fmla="*/ 509474 w 679869"/>
                    <a:gd name="connsiteY28" fmla="*/ 38475 h 607220"/>
                    <a:gd name="connsiteX0" fmla="*/ 679869 w 679869"/>
                    <a:gd name="connsiteY0" fmla="*/ 136853 h 607220"/>
                    <a:gd name="connsiteX1" fmla="*/ 436281 w 679869"/>
                    <a:gd name="connsiteY1" fmla="*/ 558760 h 607220"/>
                    <a:gd name="connsiteX2" fmla="*/ 433197 w 679869"/>
                    <a:gd name="connsiteY2" fmla="*/ 562256 h 607220"/>
                    <a:gd name="connsiteX3" fmla="*/ 431328 w 679869"/>
                    <a:gd name="connsiteY3" fmla="*/ 566087 h 607220"/>
                    <a:gd name="connsiteX4" fmla="*/ 424527 w 679869"/>
                    <a:gd name="connsiteY4" fmla="*/ 572085 h 607220"/>
                    <a:gd name="connsiteX5" fmla="*/ 410440 w 679869"/>
                    <a:gd name="connsiteY5" fmla="*/ 588057 h 607220"/>
                    <a:gd name="connsiteX6" fmla="*/ 401443 w 679869"/>
                    <a:gd name="connsiteY6" fmla="*/ 592447 h 607220"/>
                    <a:gd name="connsiteX7" fmla="*/ 401021 w 679869"/>
                    <a:gd name="connsiteY7" fmla="*/ 592819 h 607220"/>
                    <a:gd name="connsiteX8" fmla="*/ 399925 w 679869"/>
                    <a:gd name="connsiteY8" fmla="*/ 593188 h 607220"/>
                    <a:gd name="connsiteX9" fmla="*/ 376546 w 679869"/>
                    <a:gd name="connsiteY9" fmla="*/ 604597 h 607220"/>
                    <a:gd name="connsiteX10" fmla="*/ 363238 w 679869"/>
                    <a:gd name="connsiteY10" fmla="*/ 605524 h 607220"/>
                    <a:gd name="connsiteX11" fmla="*/ 362716 w 679869"/>
                    <a:gd name="connsiteY11" fmla="*/ 605700 h 607220"/>
                    <a:gd name="connsiteX12" fmla="*/ 361721 w 679869"/>
                    <a:gd name="connsiteY12" fmla="*/ 605630 h 607220"/>
                    <a:gd name="connsiteX13" fmla="*/ 338923 w 679869"/>
                    <a:gd name="connsiteY13" fmla="*/ 607220 h 607220"/>
                    <a:gd name="connsiteX14" fmla="*/ 326995 w 679869"/>
                    <a:gd name="connsiteY14" fmla="*/ 603209 h 607220"/>
                    <a:gd name="connsiteX15" fmla="*/ 323797 w 679869"/>
                    <a:gd name="connsiteY15" fmla="*/ 602986 h 607220"/>
                    <a:gd name="connsiteX16" fmla="*/ 318177 w 679869"/>
                    <a:gd name="connsiteY16" fmla="*/ 600244 h 607220"/>
                    <a:gd name="connsiteX17" fmla="*/ 301895 w 679869"/>
                    <a:gd name="connsiteY17" fmla="*/ 594768 h 607220"/>
                    <a:gd name="connsiteX18" fmla="*/ 295626 w 679869"/>
                    <a:gd name="connsiteY18" fmla="*/ 589239 h 607220"/>
                    <a:gd name="connsiteX19" fmla="*/ 288735 w 679869"/>
                    <a:gd name="connsiteY19" fmla="*/ 585876 h 607220"/>
                    <a:gd name="connsiteX20" fmla="*/ 277943 w 679869"/>
                    <a:gd name="connsiteY20" fmla="*/ 573642 h 607220"/>
                    <a:gd name="connsiteX21" fmla="*/ 272597 w 679869"/>
                    <a:gd name="connsiteY21" fmla="*/ 568927 h 607220"/>
                    <a:gd name="connsiteX22" fmla="*/ 271128 w 679869"/>
                    <a:gd name="connsiteY22" fmla="*/ 565915 h 607220"/>
                    <a:gd name="connsiteX23" fmla="*/ 262002 w 679869"/>
                    <a:gd name="connsiteY23" fmla="*/ 555569 h 607220"/>
                    <a:gd name="connsiteX24" fmla="*/ 0 w 679869"/>
                    <a:gd name="connsiteY24" fmla="*/ 101769 h 607220"/>
                    <a:gd name="connsiteX25" fmla="*/ 176269 w 679869"/>
                    <a:gd name="connsiteY25" fmla="*/ 0 h 607220"/>
                    <a:gd name="connsiteX26" fmla="*/ 353978 w 679869"/>
                    <a:gd name="connsiteY26" fmla="*/ 307801 h 607220"/>
                    <a:gd name="connsiteX27" fmla="*/ 509474 w 679869"/>
                    <a:gd name="connsiteY27" fmla="*/ 38475 h 607220"/>
                    <a:gd name="connsiteX0" fmla="*/ 525088 w 525088"/>
                    <a:gd name="connsiteY0" fmla="*/ 403553 h 607220"/>
                    <a:gd name="connsiteX1" fmla="*/ 436281 w 525088"/>
                    <a:gd name="connsiteY1" fmla="*/ 558760 h 607220"/>
                    <a:gd name="connsiteX2" fmla="*/ 433197 w 525088"/>
                    <a:gd name="connsiteY2" fmla="*/ 562256 h 607220"/>
                    <a:gd name="connsiteX3" fmla="*/ 431328 w 525088"/>
                    <a:gd name="connsiteY3" fmla="*/ 566087 h 607220"/>
                    <a:gd name="connsiteX4" fmla="*/ 424527 w 525088"/>
                    <a:gd name="connsiteY4" fmla="*/ 572085 h 607220"/>
                    <a:gd name="connsiteX5" fmla="*/ 410440 w 525088"/>
                    <a:gd name="connsiteY5" fmla="*/ 588057 h 607220"/>
                    <a:gd name="connsiteX6" fmla="*/ 401443 w 525088"/>
                    <a:gd name="connsiteY6" fmla="*/ 592447 h 607220"/>
                    <a:gd name="connsiteX7" fmla="*/ 401021 w 525088"/>
                    <a:gd name="connsiteY7" fmla="*/ 592819 h 607220"/>
                    <a:gd name="connsiteX8" fmla="*/ 399925 w 525088"/>
                    <a:gd name="connsiteY8" fmla="*/ 593188 h 607220"/>
                    <a:gd name="connsiteX9" fmla="*/ 376546 w 525088"/>
                    <a:gd name="connsiteY9" fmla="*/ 604597 h 607220"/>
                    <a:gd name="connsiteX10" fmla="*/ 363238 w 525088"/>
                    <a:gd name="connsiteY10" fmla="*/ 605524 h 607220"/>
                    <a:gd name="connsiteX11" fmla="*/ 362716 w 525088"/>
                    <a:gd name="connsiteY11" fmla="*/ 605700 h 607220"/>
                    <a:gd name="connsiteX12" fmla="*/ 361721 w 525088"/>
                    <a:gd name="connsiteY12" fmla="*/ 605630 h 607220"/>
                    <a:gd name="connsiteX13" fmla="*/ 338923 w 525088"/>
                    <a:gd name="connsiteY13" fmla="*/ 607220 h 607220"/>
                    <a:gd name="connsiteX14" fmla="*/ 326995 w 525088"/>
                    <a:gd name="connsiteY14" fmla="*/ 603209 h 607220"/>
                    <a:gd name="connsiteX15" fmla="*/ 323797 w 525088"/>
                    <a:gd name="connsiteY15" fmla="*/ 602986 h 607220"/>
                    <a:gd name="connsiteX16" fmla="*/ 318177 w 525088"/>
                    <a:gd name="connsiteY16" fmla="*/ 600244 h 607220"/>
                    <a:gd name="connsiteX17" fmla="*/ 301895 w 525088"/>
                    <a:gd name="connsiteY17" fmla="*/ 594768 h 607220"/>
                    <a:gd name="connsiteX18" fmla="*/ 295626 w 525088"/>
                    <a:gd name="connsiteY18" fmla="*/ 589239 h 607220"/>
                    <a:gd name="connsiteX19" fmla="*/ 288735 w 525088"/>
                    <a:gd name="connsiteY19" fmla="*/ 585876 h 607220"/>
                    <a:gd name="connsiteX20" fmla="*/ 277943 w 525088"/>
                    <a:gd name="connsiteY20" fmla="*/ 573642 h 607220"/>
                    <a:gd name="connsiteX21" fmla="*/ 272597 w 525088"/>
                    <a:gd name="connsiteY21" fmla="*/ 568927 h 607220"/>
                    <a:gd name="connsiteX22" fmla="*/ 271128 w 525088"/>
                    <a:gd name="connsiteY22" fmla="*/ 565915 h 607220"/>
                    <a:gd name="connsiteX23" fmla="*/ 262002 w 525088"/>
                    <a:gd name="connsiteY23" fmla="*/ 555569 h 607220"/>
                    <a:gd name="connsiteX24" fmla="*/ 0 w 525088"/>
                    <a:gd name="connsiteY24" fmla="*/ 101769 h 607220"/>
                    <a:gd name="connsiteX25" fmla="*/ 176269 w 525088"/>
                    <a:gd name="connsiteY25" fmla="*/ 0 h 607220"/>
                    <a:gd name="connsiteX26" fmla="*/ 353978 w 525088"/>
                    <a:gd name="connsiteY26" fmla="*/ 307801 h 607220"/>
                    <a:gd name="connsiteX27" fmla="*/ 509474 w 525088"/>
                    <a:gd name="connsiteY27" fmla="*/ 38475 h 607220"/>
                    <a:gd name="connsiteX0" fmla="*/ 518738 w 518738"/>
                    <a:gd name="connsiteY0" fmla="*/ 403553 h 607220"/>
                    <a:gd name="connsiteX1" fmla="*/ 429931 w 518738"/>
                    <a:gd name="connsiteY1" fmla="*/ 558760 h 607220"/>
                    <a:gd name="connsiteX2" fmla="*/ 426847 w 518738"/>
                    <a:gd name="connsiteY2" fmla="*/ 562256 h 607220"/>
                    <a:gd name="connsiteX3" fmla="*/ 424978 w 518738"/>
                    <a:gd name="connsiteY3" fmla="*/ 566087 h 607220"/>
                    <a:gd name="connsiteX4" fmla="*/ 418177 w 518738"/>
                    <a:gd name="connsiteY4" fmla="*/ 572085 h 607220"/>
                    <a:gd name="connsiteX5" fmla="*/ 404090 w 518738"/>
                    <a:gd name="connsiteY5" fmla="*/ 588057 h 607220"/>
                    <a:gd name="connsiteX6" fmla="*/ 395093 w 518738"/>
                    <a:gd name="connsiteY6" fmla="*/ 592447 h 607220"/>
                    <a:gd name="connsiteX7" fmla="*/ 394671 w 518738"/>
                    <a:gd name="connsiteY7" fmla="*/ 592819 h 607220"/>
                    <a:gd name="connsiteX8" fmla="*/ 393575 w 518738"/>
                    <a:gd name="connsiteY8" fmla="*/ 593188 h 607220"/>
                    <a:gd name="connsiteX9" fmla="*/ 370196 w 518738"/>
                    <a:gd name="connsiteY9" fmla="*/ 604597 h 607220"/>
                    <a:gd name="connsiteX10" fmla="*/ 356888 w 518738"/>
                    <a:gd name="connsiteY10" fmla="*/ 605524 h 607220"/>
                    <a:gd name="connsiteX11" fmla="*/ 356366 w 518738"/>
                    <a:gd name="connsiteY11" fmla="*/ 605700 h 607220"/>
                    <a:gd name="connsiteX12" fmla="*/ 355371 w 518738"/>
                    <a:gd name="connsiteY12" fmla="*/ 605630 h 607220"/>
                    <a:gd name="connsiteX13" fmla="*/ 332573 w 518738"/>
                    <a:gd name="connsiteY13" fmla="*/ 607220 h 607220"/>
                    <a:gd name="connsiteX14" fmla="*/ 320645 w 518738"/>
                    <a:gd name="connsiteY14" fmla="*/ 603209 h 607220"/>
                    <a:gd name="connsiteX15" fmla="*/ 317447 w 518738"/>
                    <a:gd name="connsiteY15" fmla="*/ 602986 h 607220"/>
                    <a:gd name="connsiteX16" fmla="*/ 311827 w 518738"/>
                    <a:gd name="connsiteY16" fmla="*/ 600244 h 607220"/>
                    <a:gd name="connsiteX17" fmla="*/ 295545 w 518738"/>
                    <a:gd name="connsiteY17" fmla="*/ 594768 h 607220"/>
                    <a:gd name="connsiteX18" fmla="*/ 289276 w 518738"/>
                    <a:gd name="connsiteY18" fmla="*/ 589239 h 607220"/>
                    <a:gd name="connsiteX19" fmla="*/ 282385 w 518738"/>
                    <a:gd name="connsiteY19" fmla="*/ 585876 h 607220"/>
                    <a:gd name="connsiteX20" fmla="*/ 271593 w 518738"/>
                    <a:gd name="connsiteY20" fmla="*/ 573642 h 607220"/>
                    <a:gd name="connsiteX21" fmla="*/ 266247 w 518738"/>
                    <a:gd name="connsiteY21" fmla="*/ 568927 h 607220"/>
                    <a:gd name="connsiteX22" fmla="*/ 264778 w 518738"/>
                    <a:gd name="connsiteY22" fmla="*/ 565915 h 607220"/>
                    <a:gd name="connsiteX23" fmla="*/ 255652 w 518738"/>
                    <a:gd name="connsiteY23" fmla="*/ 555569 h 607220"/>
                    <a:gd name="connsiteX24" fmla="*/ 0 w 518738"/>
                    <a:gd name="connsiteY24" fmla="*/ 66844 h 607220"/>
                    <a:gd name="connsiteX25" fmla="*/ 169919 w 518738"/>
                    <a:gd name="connsiteY25" fmla="*/ 0 h 607220"/>
                    <a:gd name="connsiteX26" fmla="*/ 347628 w 518738"/>
                    <a:gd name="connsiteY26" fmla="*/ 307801 h 607220"/>
                    <a:gd name="connsiteX27" fmla="*/ 503124 w 518738"/>
                    <a:gd name="connsiteY27" fmla="*/ 38475 h 607220"/>
                    <a:gd name="connsiteX0" fmla="*/ 518738 w 518738"/>
                    <a:gd name="connsiteY0" fmla="*/ 425778 h 629445"/>
                    <a:gd name="connsiteX1" fmla="*/ 429931 w 518738"/>
                    <a:gd name="connsiteY1" fmla="*/ 580985 h 629445"/>
                    <a:gd name="connsiteX2" fmla="*/ 426847 w 518738"/>
                    <a:gd name="connsiteY2" fmla="*/ 584481 h 629445"/>
                    <a:gd name="connsiteX3" fmla="*/ 424978 w 518738"/>
                    <a:gd name="connsiteY3" fmla="*/ 588312 h 629445"/>
                    <a:gd name="connsiteX4" fmla="*/ 418177 w 518738"/>
                    <a:gd name="connsiteY4" fmla="*/ 594310 h 629445"/>
                    <a:gd name="connsiteX5" fmla="*/ 404090 w 518738"/>
                    <a:gd name="connsiteY5" fmla="*/ 610282 h 629445"/>
                    <a:gd name="connsiteX6" fmla="*/ 395093 w 518738"/>
                    <a:gd name="connsiteY6" fmla="*/ 614672 h 629445"/>
                    <a:gd name="connsiteX7" fmla="*/ 394671 w 518738"/>
                    <a:gd name="connsiteY7" fmla="*/ 615044 h 629445"/>
                    <a:gd name="connsiteX8" fmla="*/ 393575 w 518738"/>
                    <a:gd name="connsiteY8" fmla="*/ 615413 h 629445"/>
                    <a:gd name="connsiteX9" fmla="*/ 370196 w 518738"/>
                    <a:gd name="connsiteY9" fmla="*/ 626822 h 629445"/>
                    <a:gd name="connsiteX10" fmla="*/ 356888 w 518738"/>
                    <a:gd name="connsiteY10" fmla="*/ 627749 h 629445"/>
                    <a:gd name="connsiteX11" fmla="*/ 356366 w 518738"/>
                    <a:gd name="connsiteY11" fmla="*/ 627925 h 629445"/>
                    <a:gd name="connsiteX12" fmla="*/ 355371 w 518738"/>
                    <a:gd name="connsiteY12" fmla="*/ 627855 h 629445"/>
                    <a:gd name="connsiteX13" fmla="*/ 332573 w 518738"/>
                    <a:gd name="connsiteY13" fmla="*/ 629445 h 629445"/>
                    <a:gd name="connsiteX14" fmla="*/ 320645 w 518738"/>
                    <a:gd name="connsiteY14" fmla="*/ 625434 h 629445"/>
                    <a:gd name="connsiteX15" fmla="*/ 317447 w 518738"/>
                    <a:gd name="connsiteY15" fmla="*/ 625211 h 629445"/>
                    <a:gd name="connsiteX16" fmla="*/ 311827 w 518738"/>
                    <a:gd name="connsiteY16" fmla="*/ 622469 h 629445"/>
                    <a:gd name="connsiteX17" fmla="*/ 295545 w 518738"/>
                    <a:gd name="connsiteY17" fmla="*/ 616993 h 629445"/>
                    <a:gd name="connsiteX18" fmla="*/ 289276 w 518738"/>
                    <a:gd name="connsiteY18" fmla="*/ 611464 h 629445"/>
                    <a:gd name="connsiteX19" fmla="*/ 282385 w 518738"/>
                    <a:gd name="connsiteY19" fmla="*/ 608101 h 629445"/>
                    <a:gd name="connsiteX20" fmla="*/ 271593 w 518738"/>
                    <a:gd name="connsiteY20" fmla="*/ 595867 h 629445"/>
                    <a:gd name="connsiteX21" fmla="*/ 266247 w 518738"/>
                    <a:gd name="connsiteY21" fmla="*/ 591152 h 629445"/>
                    <a:gd name="connsiteX22" fmla="*/ 264778 w 518738"/>
                    <a:gd name="connsiteY22" fmla="*/ 588140 h 629445"/>
                    <a:gd name="connsiteX23" fmla="*/ 255652 w 518738"/>
                    <a:gd name="connsiteY23" fmla="*/ 577794 h 629445"/>
                    <a:gd name="connsiteX24" fmla="*/ 0 w 518738"/>
                    <a:gd name="connsiteY24" fmla="*/ 89069 h 629445"/>
                    <a:gd name="connsiteX25" fmla="*/ 154044 w 518738"/>
                    <a:gd name="connsiteY25" fmla="*/ 0 h 629445"/>
                    <a:gd name="connsiteX26" fmla="*/ 347628 w 518738"/>
                    <a:gd name="connsiteY26" fmla="*/ 330026 h 629445"/>
                    <a:gd name="connsiteX27" fmla="*/ 503124 w 518738"/>
                    <a:gd name="connsiteY27" fmla="*/ 60700 h 629445"/>
                    <a:gd name="connsiteX0" fmla="*/ 520856 w 520856"/>
                    <a:gd name="connsiteY0" fmla="*/ 425778 h 629445"/>
                    <a:gd name="connsiteX1" fmla="*/ 432049 w 520856"/>
                    <a:gd name="connsiteY1" fmla="*/ 580985 h 629445"/>
                    <a:gd name="connsiteX2" fmla="*/ 428965 w 520856"/>
                    <a:gd name="connsiteY2" fmla="*/ 584481 h 629445"/>
                    <a:gd name="connsiteX3" fmla="*/ 427096 w 520856"/>
                    <a:gd name="connsiteY3" fmla="*/ 588312 h 629445"/>
                    <a:gd name="connsiteX4" fmla="*/ 420295 w 520856"/>
                    <a:gd name="connsiteY4" fmla="*/ 594310 h 629445"/>
                    <a:gd name="connsiteX5" fmla="*/ 406208 w 520856"/>
                    <a:gd name="connsiteY5" fmla="*/ 610282 h 629445"/>
                    <a:gd name="connsiteX6" fmla="*/ 397211 w 520856"/>
                    <a:gd name="connsiteY6" fmla="*/ 614672 h 629445"/>
                    <a:gd name="connsiteX7" fmla="*/ 396789 w 520856"/>
                    <a:gd name="connsiteY7" fmla="*/ 615044 h 629445"/>
                    <a:gd name="connsiteX8" fmla="*/ 395693 w 520856"/>
                    <a:gd name="connsiteY8" fmla="*/ 615413 h 629445"/>
                    <a:gd name="connsiteX9" fmla="*/ 372314 w 520856"/>
                    <a:gd name="connsiteY9" fmla="*/ 626822 h 629445"/>
                    <a:gd name="connsiteX10" fmla="*/ 359006 w 520856"/>
                    <a:gd name="connsiteY10" fmla="*/ 627749 h 629445"/>
                    <a:gd name="connsiteX11" fmla="*/ 358484 w 520856"/>
                    <a:gd name="connsiteY11" fmla="*/ 627925 h 629445"/>
                    <a:gd name="connsiteX12" fmla="*/ 357489 w 520856"/>
                    <a:gd name="connsiteY12" fmla="*/ 627855 h 629445"/>
                    <a:gd name="connsiteX13" fmla="*/ 334691 w 520856"/>
                    <a:gd name="connsiteY13" fmla="*/ 629445 h 629445"/>
                    <a:gd name="connsiteX14" fmla="*/ 322763 w 520856"/>
                    <a:gd name="connsiteY14" fmla="*/ 625434 h 629445"/>
                    <a:gd name="connsiteX15" fmla="*/ 319565 w 520856"/>
                    <a:gd name="connsiteY15" fmla="*/ 625211 h 629445"/>
                    <a:gd name="connsiteX16" fmla="*/ 313945 w 520856"/>
                    <a:gd name="connsiteY16" fmla="*/ 622469 h 629445"/>
                    <a:gd name="connsiteX17" fmla="*/ 297663 w 520856"/>
                    <a:gd name="connsiteY17" fmla="*/ 616993 h 629445"/>
                    <a:gd name="connsiteX18" fmla="*/ 291394 w 520856"/>
                    <a:gd name="connsiteY18" fmla="*/ 611464 h 629445"/>
                    <a:gd name="connsiteX19" fmla="*/ 284503 w 520856"/>
                    <a:gd name="connsiteY19" fmla="*/ 608101 h 629445"/>
                    <a:gd name="connsiteX20" fmla="*/ 273711 w 520856"/>
                    <a:gd name="connsiteY20" fmla="*/ 595867 h 629445"/>
                    <a:gd name="connsiteX21" fmla="*/ 268365 w 520856"/>
                    <a:gd name="connsiteY21" fmla="*/ 591152 h 629445"/>
                    <a:gd name="connsiteX22" fmla="*/ 266896 w 520856"/>
                    <a:gd name="connsiteY22" fmla="*/ 588140 h 629445"/>
                    <a:gd name="connsiteX23" fmla="*/ 257770 w 520856"/>
                    <a:gd name="connsiteY23" fmla="*/ 577794 h 629445"/>
                    <a:gd name="connsiteX24" fmla="*/ 0 w 520856"/>
                    <a:gd name="connsiteY24" fmla="*/ 125057 h 629445"/>
                    <a:gd name="connsiteX25" fmla="*/ 156162 w 520856"/>
                    <a:gd name="connsiteY25" fmla="*/ 0 h 629445"/>
                    <a:gd name="connsiteX26" fmla="*/ 349746 w 520856"/>
                    <a:gd name="connsiteY26" fmla="*/ 330026 h 629445"/>
                    <a:gd name="connsiteX27" fmla="*/ 505242 w 520856"/>
                    <a:gd name="connsiteY27" fmla="*/ 60700 h 629445"/>
                    <a:gd name="connsiteX0" fmla="*/ 520856 w 520856"/>
                    <a:gd name="connsiteY0" fmla="*/ 406726 h 610393"/>
                    <a:gd name="connsiteX1" fmla="*/ 432049 w 520856"/>
                    <a:gd name="connsiteY1" fmla="*/ 561933 h 610393"/>
                    <a:gd name="connsiteX2" fmla="*/ 428965 w 520856"/>
                    <a:gd name="connsiteY2" fmla="*/ 565429 h 610393"/>
                    <a:gd name="connsiteX3" fmla="*/ 427096 w 520856"/>
                    <a:gd name="connsiteY3" fmla="*/ 569260 h 610393"/>
                    <a:gd name="connsiteX4" fmla="*/ 420295 w 520856"/>
                    <a:gd name="connsiteY4" fmla="*/ 575258 h 610393"/>
                    <a:gd name="connsiteX5" fmla="*/ 406208 w 520856"/>
                    <a:gd name="connsiteY5" fmla="*/ 591230 h 610393"/>
                    <a:gd name="connsiteX6" fmla="*/ 397211 w 520856"/>
                    <a:gd name="connsiteY6" fmla="*/ 595620 h 610393"/>
                    <a:gd name="connsiteX7" fmla="*/ 396789 w 520856"/>
                    <a:gd name="connsiteY7" fmla="*/ 595992 h 610393"/>
                    <a:gd name="connsiteX8" fmla="*/ 395693 w 520856"/>
                    <a:gd name="connsiteY8" fmla="*/ 596361 h 610393"/>
                    <a:gd name="connsiteX9" fmla="*/ 372314 w 520856"/>
                    <a:gd name="connsiteY9" fmla="*/ 607770 h 610393"/>
                    <a:gd name="connsiteX10" fmla="*/ 359006 w 520856"/>
                    <a:gd name="connsiteY10" fmla="*/ 608697 h 610393"/>
                    <a:gd name="connsiteX11" fmla="*/ 358484 w 520856"/>
                    <a:gd name="connsiteY11" fmla="*/ 608873 h 610393"/>
                    <a:gd name="connsiteX12" fmla="*/ 357489 w 520856"/>
                    <a:gd name="connsiteY12" fmla="*/ 608803 h 610393"/>
                    <a:gd name="connsiteX13" fmla="*/ 334691 w 520856"/>
                    <a:gd name="connsiteY13" fmla="*/ 610393 h 610393"/>
                    <a:gd name="connsiteX14" fmla="*/ 322763 w 520856"/>
                    <a:gd name="connsiteY14" fmla="*/ 606382 h 610393"/>
                    <a:gd name="connsiteX15" fmla="*/ 319565 w 520856"/>
                    <a:gd name="connsiteY15" fmla="*/ 606159 h 610393"/>
                    <a:gd name="connsiteX16" fmla="*/ 313945 w 520856"/>
                    <a:gd name="connsiteY16" fmla="*/ 603417 h 610393"/>
                    <a:gd name="connsiteX17" fmla="*/ 297663 w 520856"/>
                    <a:gd name="connsiteY17" fmla="*/ 597941 h 610393"/>
                    <a:gd name="connsiteX18" fmla="*/ 291394 w 520856"/>
                    <a:gd name="connsiteY18" fmla="*/ 592412 h 610393"/>
                    <a:gd name="connsiteX19" fmla="*/ 284503 w 520856"/>
                    <a:gd name="connsiteY19" fmla="*/ 589049 h 610393"/>
                    <a:gd name="connsiteX20" fmla="*/ 273711 w 520856"/>
                    <a:gd name="connsiteY20" fmla="*/ 576815 h 610393"/>
                    <a:gd name="connsiteX21" fmla="*/ 268365 w 520856"/>
                    <a:gd name="connsiteY21" fmla="*/ 572100 h 610393"/>
                    <a:gd name="connsiteX22" fmla="*/ 266896 w 520856"/>
                    <a:gd name="connsiteY22" fmla="*/ 569088 h 610393"/>
                    <a:gd name="connsiteX23" fmla="*/ 257770 w 520856"/>
                    <a:gd name="connsiteY23" fmla="*/ 558742 h 610393"/>
                    <a:gd name="connsiteX24" fmla="*/ 0 w 520856"/>
                    <a:gd name="connsiteY24" fmla="*/ 106005 h 610393"/>
                    <a:gd name="connsiteX25" fmla="*/ 173098 w 520856"/>
                    <a:gd name="connsiteY25" fmla="*/ 0 h 610393"/>
                    <a:gd name="connsiteX26" fmla="*/ 349746 w 520856"/>
                    <a:gd name="connsiteY26" fmla="*/ 310974 h 610393"/>
                    <a:gd name="connsiteX27" fmla="*/ 505242 w 520856"/>
                    <a:gd name="connsiteY27" fmla="*/ 41648 h 610393"/>
                    <a:gd name="connsiteX0" fmla="*/ 520856 w 520856"/>
                    <a:gd name="connsiteY0" fmla="*/ 408843 h 612510"/>
                    <a:gd name="connsiteX1" fmla="*/ 432049 w 520856"/>
                    <a:gd name="connsiteY1" fmla="*/ 564050 h 612510"/>
                    <a:gd name="connsiteX2" fmla="*/ 428965 w 520856"/>
                    <a:gd name="connsiteY2" fmla="*/ 567546 h 612510"/>
                    <a:gd name="connsiteX3" fmla="*/ 427096 w 520856"/>
                    <a:gd name="connsiteY3" fmla="*/ 571377 h 612510"/>
                    <a:gd name="connsiteX4" fmla="*/ 420295 w 520856"/>
                    <a:gd name="connsiteY4" fmla="*/ 577375 h 612510"/>
                    <a:gd name="connsiteX5" fmla="*/ 406208 w 520856"/>
                    <a:gd name="connsiteY5" fmla="*/ 593347 h 612510"/>
                    <a:gd name="connsiteX6" fmla="*/ 397211 w 520856"/>
                    <a:gd name="connsiteY6" fmla="*/ 597737 h 612510"/>
                    <a:gd name="connsiteX7" fmla="*/ 396789 w 520856"/>
                    <a:gd name="connsiteY7" fmla="*/ 598109 h 612510"/>
                    <a:gd name="connsiteX8" fmla="*/ 395693 w 520856"/>
                    <a:gd name="connsiteY8" fmla="*/ 598478 h 612510"/>
                    <a:gd name="connsiteX9" fmla="*/ 372314 w 520856"/>
                    <a:gd name="connsiteY9" fmla="*/ 609887 h 612510"/>
                    <a:gd name="connsiteX10" fmla="*/ 359006 w 520856"/>
                    <a:gd name="connsiteY10" fmla="*/ 610814 h 612510"/>
                    <a:gd name="connsiteX11" fmla="*/ 358484 w 520856"/>
                    <a:gd name="connsiteY11" fmla="*/ 610990 h 612510"/>
                    <a:gd name="connsiteX12" fmla="*/ 357489 w 520856"/>
                    <a:gd name="connsiteY12" fmla="*/ 610920 h 612510"/>
                    <a:gd name="connsiteX13" fmla="*/ 334691 w 520856"/>
                    <a:gd name="connsiteY13" fmla="*/ 612510 h 612510"/>
                    <a:gd name="connsiteX14" fmla="*/ 322763 w 520856"/>
                    <a:gd name="connsiteY14" fmla="*/ 608499 h 612510"/>
                    <a:gd name="connsiteX15" fmla="*/ 319565 w 520856"/>
                    <a:gd name="connsiteY15" fmla="*/ 608276 h 612510"/>
                    <a:gd name="connsiteX16" fmla="*/ 313945 w 520856"/>
                    <a:gd name="connsiteY16" fmla="*/ 605534 h 612510"/>
                    <a:gd name="connsiteX17" fmla="*/ 297663 w 520856"/>
                    <a:gd name="connsiteY17" fmla="*/ 600058 h 612510"/>
                    <a:gd name="connsiteX18" fmla="*/ 291394 w 520856"/>
                    <a:gd name="connsiteY18" fmla="*/ 594529 h 612510"/>
                    <a:gd name="connsiteX19" fmla="*/ 284503 w 520856"/>
                    <a:gd name="connsiteY19" fmla="*/ 591166 h 612510"/>
                    <a:gd name="connsiteX20" fmla="*/ 273711 w 520856"/>
                    <a:gd name="connsiteY20" fmla="*/ 578932 h 612510"/>
                    <a:gd name="connsiteX21" fmla="*/ 268365 w 520856"/>
                    <a:gd name="connsiteY21" fmla="*/ 574217 h 612510"/>
                    <a:gd name="connsiteX22" fmla="*/ 266896 w 520856"/>
                    <a:gd name="connsiteY22" fmla="*/ 571205 h 612510"/>
                    <a:gd name="connsiteX23" fmla="*/ 257770 w 520856"/>
                    <a:gd name="connsiteY23" fmla="*/ 560859 h 612510"/>
                    <a:gd name="connsiteX24" fmla="*/ 0 w 520856"/>
                    <a:gd name="connsiteY24" fmla="*/ 108122 h 612510"/>
                    <a:gd name="connsiteX25" fmla="*/ 166747 w 520856"/>
                    <a:gd name="connsiteY25" fmla="*/ 0 h 612510"/>
                    <a:gd name="connsiteX26" fmla="*/ 349746 w 520856"/>
                    <a:gd name="connsiteY26" fmla="*/ 313091 h 612510"/>
                    <a:gd name="connsiteX27" fmla="*/ 505242 w 520856"/>
                    <a:gd name="connsiteY27" fmla="*/ 43765 h 612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520856" h="612510">
                      <a:moveTo>
                        <a:pt x="520856" y="408843"/>
                      </a:moveTo>
                      <a:lnTo>
                        <a:pt x="432049" y="564050"/>
                      </a:lnTo>
                      <a:lnTo>
                        <a:pt x="428965" y="567546"/>
                      </a:lnTo>
                      <a:lnTo>
                        <a:pt x="427096" y="571377"/>
                      </a:lnTo>
                      <a:lnTo>
                        <a:pt x="420295" y="577375"/>
                      </a:lnTo>
                      <a:lnTo>
                        <a:pt x="406208" y="593347"/>
                      </a:lnTo>
                      <a:lnTo>
                        <a:pt x="397211" y="597737"/>
                      </a:lnTo>
                      <a:lnTo>
                        <a:pt x="396789" y="598109"/>
                      </a:lnTo>
                      <a:lnTo>
                        <a:pt x="395693" y="598478"/>
                      </a:lnTo>
                      <a:lnTo>
                        <a:pt x="372314" y="609887"/>
                      </a:lnTo>
                      <a:lnTo>
                        <a:pt x="359006" y="610814"/>
                      </a:lnTo>
                      <a:lnTo>
                        <a:pt x="358484" y="610990"/>
                      </a:lnTo>
                      <a:lnTo>
                        <a:pt x="357489" y="610920"/>
                      </a:lnTo>
                      <a:lnTo>
                        <a:pt x="334691" y="612510"/>
                      </a:lnTo>
                      <a:lnTo>
                        <a:pt x="322763" y="608499"/>
                      </a:lnTo>
                      <a:lnTo>
                        <a:pt x="319565" y="608276"/>
                      </a:lnTo>
                      <a:lnTo>
                        <a:pt x="313945" y="605534"/>
                      </a:lnTo>
                      <a:lnTo>
                        <a:pt x="297663" y="600058"/>
                      </a:lnTo>
                      <a:lnTo>
                        <a:pt x="291394" y="594529"/>
                      </a:lnTo>
                      <a:lnTo>
                        <a:pt x="284503" y="591166"/>
                      </a:lnTo>
                      <a:lnTo>
                        <a:pt x="273711" y="578932"/>
                      </a:lnTo>
                      <a:lnTo>
                        <a:pt x="268365" y="574217"/>
                      </a:lnTo>
                      <a:lnTo>
                        <a:pt x="266896" y="571205"/>
                      </a:lnTo>
                      <a:lnTo>
                        <a:pt x="257770" y="560859"/>
                      </a:lnTo>
                      <a:lnTo>
                        <a:pt x="0" y="108122"/>
                      </a:lnTo>
                      <a:lnTo>
                        <a:pt x="166747" y="0"/>
                      </a:lnTo>
                      <a:lnTo>
                        <a:pt x="349746" y="313091"/>
                      </a:lnTo>
                      <a:lnTo>
                        <a:pt x="505242" y="43765"/>
                      </a:lnTo>
                    </a:path>
                  </a:pathLst>
                </a:custGeom>
                <a:pattFill prst="ltVert">
                  <a:fgClr>
                    <a:schemeClr val="bg1"/>
                  </a:fgClr>
                  <a:bgClr>
                    <a:srgbClr val="FFC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5" name="円/楕円 638">
                  <a:extLst>
                    <a:ext uri="{FF2B5EF4-FFF2-40B4-BE49-F238E27FC236}">
                      <a16:creationId xmlns:a16="http://schemas.microsoft.com/office/drawing/2014/main" id="{68292B0B-016B-425B-9282-6F5C36166460}"/>
                    </a:ext>
                  </a:extLst>
                </p:cNvPr>
                <p:cNvSpPr/>
                <p:nvPr/>
              </p:nvSpPr>
              <p:spPr>
                <a:xfrm>
                  <a:off x="7779746" y="5029664"/>
                  <a:ext cx="349498" cy="129864"/>
                </a:xfrm>
                <a:custGeom>
                  <a:avLst/>
                  <a:gdLst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96810"/>
                    <a:gd name="connsiteX1" fmla="*/ 97978 w 195956"/>
                    <a:gd name="connsiteY1" fmla="*/ 0 h 96810"/>
                    <a:gd name="connsiteX2" fmla="*/ 195956 w 195956"/>
                    <a:gd name="connsiteY2" fmla="*/ 48405 h 96810"/>
                    <a:gd name="connsiteX3" fmla="*/ 97978 w 195956"/>
                    <a:gd name="connsiteY3" fmla="*/ 96810 h 96810"/>
                    <a:gd name="connsiteX4" fmla="*/ 0 w 195956"/>
                    <a:gd name="connsiteY4" fmla="*/ 48405 h 96810"/>
                    <a:gd name="connsiteX0" fmla="*/ 0 w 195956"/>
                    <a:gd name="connsiteY0" fmla="*/ 48405 h 139672"/>
                    <a:gd name="connsiteX1" fmla="*/ 97978 w 195956"/>
                    <a:gd name="connsiteY1" fmla="*/ 0 h 139672"/>
                    <a:gd name="connsiteX2" fmla="*/ 195956 w 195956"/>
                    <a:gd name="connsiteY2" fmla="*/ 48405 h 139672"/>
                    <a:gd name="connsiteX3" fmla="*/ 97978 w 195956"/>
                    <a:gd name="connsiteY3" fmla="*/ 139672 h 139672"/>
                    <a:gd name="connsiteX4" fmla="*/ 0 w 195956"/>
                    <a:gd name="connsiteY4" fmla="*/ 48405 h 139672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5956"/>
                    <a:gd name="connsiteY0" fmla="*/ 12087 h 103354"/>
                    <a:gd name="connsiteX1" fmla="*/ 95596 w 195956"/>
                    <a:gd name="connsiteY1" fmla="*/ 11307 h 103354"/>
                    <a:gd name="connsiteX2" fmla="*/ 195956 w 195956"/>
                    <a:gd name="connsiteY2" fmla="*/ 12087 h 103354"/>
                    <a:gd name="connsiteX3" fmla="*/ 97978 w 195956"/>
                    <a:gd name="connsiteY3" fmla="*/ 103354 h 103354"/>
                    <a:gd name="connsiteX4" fmla="*/ 0 w 195956"/>
                    <a:gd name="connsiteY4" fmla="*/ 12087 h 103354"/>
                    <a:gd name="connsiteX0" fmla="*/ 0 w 198679"/>
                    <a:gd name="connsiteY0" fmla="*/ 11409 h 102676"/>
                    <a:gd name="connsiteX1" fmla="*/ 195956 w 198679"/>
                    <a:gd name="connsiteY1" fmla="*/ 11409 h 102676"/>
                    <a:gd name="connsiteX2" fmla="*/ 97978 w 198679"/>
                    <a:gd name="connsiteY2" fmla="*/ 102676 h 102676"/>
                    <a:gd name="connsiteX3" fmla="*/ 0 w 198679"/>
                    <a:gd name="connsiteY3" fmla="*/ 11409 h 1026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98679" h="102676">
                      <a:moveTo>
                        <a:pt x="0" y="11409"/>
                      </a:moveTo>
                      <a:cubicBezTo>
                        <a:pt x="16330" y="-3802"/>
                        <a:pt x="179626" y="-3802"/>
                        <a:pt x="195956" y="11409"/>
                      </a:cubicBezTo>
                      <a:cubicBezTo>
                        <a:pt x="212286" y="26620"/>
                        <a:pt x="152090" y="102676"/>
                        <a:pt x="97978" y="102676"/>
                      </a:cubicBezTo>
                      <a:cubicBezTo>
                        <a:pt x="43866" y="102676"/>
                        <a:pt x="0" y="38142"/>
                        <a:pt x="0" y="11409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6" name="フリーフォーム: 図形 1005">
                  <a:extLst>
                    <a:ext uri="{FF2B5EF4-FFF2-40B4-BE49-F238E27FC236}">
                      <a16:creationId xmlns:a16="http://schemas.microsoft.com/office/drawing/2014/main" id="{95297DA5-2A4E-4C4D-BD83-359E4ABE5487}"/>
                    </a:ext>
                  </a:extLst>
                </p:cNvPr>
                <p:cNvSpPr/>
                <p:nvPr/>
              </p:nvSpPr>
              <p:spPr>
                <a:xfrm>
                  <a:off x="7588931" y="4606892"/>
                  <a:ext cx="204900" cy="102450"/>
                </a:xfrm>
                <a:custGeom>
                  <a:avLst/>
                  <a:gdLst>
                    <a:gd name="connsiteX0" fmla="*/ 171737 w 343474"/>
                    <a:gd name="connsiteY0" fmla="*/ 0 h 171737"/>
                    <a:gd name="connsiteX1" fmla="*/ 343474 w 343474"/>
                    <a:gd name="connsiteY1" fmla="*/ 171737 h 171737"/>
                    <a:gd name="connsiteX2" fmla="*/ 272165 w 343474"/>
                    <a:gd name="connsiteY2" fmla="*/ 171737 h 171737"/>
                    <a:gd name="connsiteX3" fmla="*/ 171737 w 343474"/>
                    <a:gd name="connsiteY3" fmla="*/ 71309 h 171737"/>
                    <a:gd name="connsiteX4" fmla="*/ 71309 w 343474"/>
                    <a:gd name="connsiteY4" fmla="*/ 171737 h 171737"/>
                    <a:gd name="connsiteX5" fmla="*/ 0 w 343474"/>
                    <a:gd name="connsiteY5" fmla="*/ 171737 h 171737"/>
                    <a:gd name="connsiteX6" fmla="*/ 171737 w 343474"/>
                    <a:gd name="connsiteY6" fmla="*/ 0 h 171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3474" h="171737">
                      <a:moveTo>
                        <a:pt x="171737" y="0"/>
                      </a:moveTo>
                      <a:cubicBezTo>
                        <a:pt x="266585" y="0"/>
                        <a:pt x="343474" y="76889"/>
                        <a:pt x="343474" y="171737"/>
                      </a:cubicBezTo>
                      <a:lnTo>
                        <a:pt x="272165" y="171737"/>
                      </a:lnTo>
                      <a:cubicBezTo>
                        <a:pt x="272165" y="116272"/>
                        <a:pt x="227202" y="71309"/>
                        <a:pt x="171737" y="71309"/>
                      </a:cubicBezTo>
                      <a:cubicBezTo>
                        <a:pt x="116272" y="71309"/>
                        <a:pt x="71309" y="116272"/>
                        <a:pt x="71309" y="171737"/>
                      </a:cubicBezTo>
                      <a:lnTo>
                        <a:pt x="0" y="171737"/>
                      </a:lnTo>
                      <a:cubicBezTo>
                        <a:pt x="0" y="76889"/>
                        <a:pt x="76889" y="0"/>
                        <a:pt x="17173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フリーフォーム: 図形 1006">
                  <a:extLst>
                    <a:ext uri="{FF2B5EF4-FFF2-40B4-BE49-F238E27FC236}">
                      <a16:creationId xmlns:a16="http://schemas.microsoft.com/office/drawing/2014/main" id="{1BD3BE11-79F4-44D9-AE7D-D00617B096BA}"/>
                    </a:ext>
                  </a:extLst>
                </p:cNvPr>
                <p:cNvSpPr/>
                <p:nvPr/>
              </p:nvSpPr>
              <p:spPr>
                <a:xfrm>
                  <a:off x="8112806" y="4606892"/>
                  <a:ext cx="204900" cy="102450"/>
                </a:xfrm>
                <a:custGeom>
                  <a:avLst/>
                  <a:gdLst>
                    <a:gd name="connsiteX0" fmla="*/ 171737 w 343474"/>
                    <a:gd name="connsiteY0" fmla="*/ 0 h 171737"/>
                    <a:gd name="connsiteX1" fmla="*/ 343474 w 343474"/>
                    <a:gd name="connsiteY1" fmla="*/ 171737 h 171737"/>
                    <a:gd name="connsiteX2" fmla="*/ 272165 w 343474"/>
                    <a:gd name="connsiteY2" fmla="*/ 171737 h 171737"/>
                    <a:gd name="connsiteX3" fmla="*/ 171737 w 343474"/>
                    <a:gd name="connsiteY3" fmla="*/ 71309 h 171737"/>
                    <a:gd name="connsiteX4" fmla="*/ 71309 w 343474"/>
                    <a:gd name="connsiteY4" fmla="*/ 171737 h 171737"/>
                    <a:gd name="connsiteX5" fmla="*/ 0 w 343474"/>
                    <a:gd name="connsiteY5" fmla="*/ 171737 h 171737"/>
                    <a:gd name="connsiteX6" fmla="*/ 171737 w 343474"/>
                    <a:gd name="connsiteY6" fmla="*/ 0 h 1717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43474" h="171737">
                      <a:moveTo>
                        <a:pt x="171737" y="0"/>
                      </a:moveTo>
                      <a:cubicBezTo>
                        <a:pt x="266585" y="0"/>
                        <a:pt x="343474" y="76889"/>
                        <a:pt x="343474" y="171737"/>
                      </a:cubicBezTo>
                      <a:lnTo>
                        <a:pt x="272165" y="171737"/>
                      </a:lnTo>
                      <a:cubicBezTo>
                        <a:pt x="272165" y="116272"/>
                        <a:pt x="227202" y="71309"/>
                        <a:pt x="171737" y="71309"/>
                      </a:cubicBezTo>
                      <a:cubicBezTo>
                        <a:pt x="116272" y="71309"/>
                        <a:pt x="71309" y="116272"/>
                        <a:pt x="71309" y="171737"/>
                      </a:cubicBezTo>
                      <a:lnTo>
                        <a:pt x="0" y="171737"/>
                      </a:lnTo>
                      <a:cubicBezTo>
                        <a:pt x="0" y="76889"/>
                        <a:pt x="76889" y="0"/>
                        <a:pt x="17173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82" name="グループ化 981">
                <a:extLst>
                  <a:ext uri="{FF2B5EF4-FFF2-40B4-BE49-F238E27FC236}">
                    <a16:creationId xmlns:a16="http://schemas.microsoft.com/office/drawing/2014/main" id="{D7904811-9D47-46C8-894C-0532C458B394}"/>
                  </a:ext>
                </a:extLst>
              </p:cNvPr>
              <p:cNvGrpSpPr/>
              <p:nvPr/>
            </p:nvGrpSpPr>
            <p:grpSpPr>
              <a:xfrm>
                <a:off x="7379433" y="6399458"/>
                <a:ext cx="1124296" cy="390005"/>
                <a:chOff x="1562021" y="3512395"/>
                <a:chExt cx="916860" cy="390005"/>
              </a:xfrm>
            </p:grpSpPr>
            <p:sp>
              <p:nvSpPr>
                <p:cNvPr id="985" name="台形 28">
                  <a:extLst>
                    <a:ext uri="{FF2B5EF4-FFF2-40B4-BE49-F238E27FC236}">
                      <a16:creationId xmlns:a16="http://schemas.microsoft.com/office/drawing/2014/main" id="{698917BA-A34D-4E97-A1FF-DA71924A1F48}"/>
                    </a:ext>
                  </a:extLst>
                </p:cNvPr>
                <p:cNvSpPr/>
                <p:nvPr/>
              </p:nvSpPr>
              <p:spPr>
                <a:xfrm>
                  <a:off x="1562021" y="3533775"/>
                  <a:ext cx="916860" cy="368625"/>
                </a:xfrm>
                <a:custGeom>
                  <a:avLst/>
                  <a:gdLst>
                    <a:gd name="connsiteX0" fmla="*/ 0 w 916860"/>
                    <a:gd name="connsiteY0" fmla="*/ 365241 h 365241"/>
                    <a:gd name="connsiteX1" fmla="*/ 37748 w 916860"/>
                    <a:gd name="connsiteY1" fmla="*/ 0 h 365241"/>
                    <a:gd name="connsiteX2" fmla="*/ 879112 w 916860"/>
                    <a:gd name="connsiteY2" fmla="*/ 0 h 365241"/>
                    <a:gd name="connsiteX3" fmla="*/ 916860 w 916860"/>
                    <a:gd name="connsiteY3" fmla="*/ 365241 h 365241"/>
                    <a:gd name="connsiteX4" fmla="*/ 0 w 916860"/>
                    <a:gd name="connsiteY4" fmla="*/ 365241 h 365241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79112 w 916860"/>
                    <a:gd name="connsiteY3" fmla="*/ 3384 h 368625"/>
                    <a:gd name="connsiteX4" fmla="*/ 916860 w 916860"/>
                    <a:gd name="connsiteY4" fmla="*/ 368625 h 368625"/>
                    <a:gd name="connsiteX5" fmla="*/ 0 w 916860"/>
                    <a:gd name="connsiteY5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843042 w 916860"/>
                    <a:gd name="connsiteY3" fmla="*/ 2381 h 368625"/>
                    <a:gd name="connsiteX4" fmla="*/ 879112 w 916860"/>
                    <a:gd name="connsiteY4" fmla="*/ 3384 h 368625"/>
                    <a:gd name="connsiteX5" fmla="*/ 916860 w 916860"/>
                    <a:gd name="connsiteY5" fmla="*/ 368625 h 368625"/>
                    <a:gd name="connsiteX6" fmla="*/ 0 w 916860"/>
                    <a:gd name="connsiteY6" fmla="*/ 368625 h 368625"/>
                    <a:gd name="connsiteX0" fmla="*/ 0 w 916860"/>
                    <a:gd name="connsiteY0" fmla="*/ 368625 h 368625"/>
                    <a:gd name="connsiteX1" fmla="*/ 37748 w 916860"/>
                    <a:gd name="connsiteY1" fmla="*/ 3384 h 368625"/>
                    <a:gd name="connsiteX2" fmla="*/ 83423 w 916860"/>
                    <a:gd name="connsiteY2" fmla="*/ 0 h 368625"/>
                    <a:gd name="connsiteX3" fmla="*/ 528717 w 916860"/>
                    <a:gd name="connsiteY3" fmla="*/ 0 h 368625"/>
                    <a:gd name="connsiteX4" fmla="*/ 843042 w 916860"/>
                    <a:gd name="connsiteY4" fmla="*/ 2381 h 368625"/>
                    <a:gd name="connsiteX5" fmla="*/ 879112 w 916860"/>
                    <a:gd name="connsiteY5" fmla="*/ 3384 h 368625"/>
                    <a:gd name="connsiteX6" fmla="*/ 916860 w 916860"/>
                    <a:gd name="connsiteY6" fmla="*/ 368625 h 368625"/>
                    <a:gd name="connsiteX7" fmla="*/ 0 w 916860"/>
                    <a:gd name="connsiteY7" fmla="*/ 368625 h 368625"/>
                    <a:gd name="connsiteX0" fmla="*/ 0 w 916860"/>
                    <a:gd name="connsiteY0" fmla="*/ 513881 h 513881"/>
                    <a:gd name="connsiteX1" fmla="*/ 37748 w 916860"/>
                    <a:gd name="connsiteY1" fmla="*/ 148640 h 513881"/>
                    <a:gd name="connsiteX2" fmla="*/ 83423 w 916860"/>
                    <a:gd name="connsiteY2" fmla="*/ 145256 h 513881"/>
                    <a:gd name="connsiteX3" fmla="*/ 512048 w 916860"/>
                    <a:gd name="connsiteY3" fmla="*/ 0 h 513881"/>
                    <a:gd name="connsiteX4" fmla="*/ 843042 w 916860"/>
                    <a:gd name="connsiteY4" fmla="*/ 147637 h 513881"/>
                    <a:gd name="connsiteX5" fmla="*/ 879112 w 916860"/>
                    <a:gd name="connsiteY5" fmla="*/ 148640 h 513881"/>
                    <a:gd name="connsiteX6" fmla="*/ 916860 w 916860"/>
                    <a:gd name="connsiteY6" fmla="*/ 513881 h 513881"/>
                    <a:gd name="connsiteX7" fmla="*/ 0 w 916860"/>
                    <a:gd name="connsiteY7" fmla="*/ 513881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7" fmla="*/ 603488 w 916860"/>
                    <a:gd name="connsiteY7" fmla="*/ 91440 h 513881"/>
                    <a:gd name="connsiteX0" fmla="*/ 512048 w 916860"/>
                    <a:gd name="connsiteY0" fmla="*/ 0 h 513881"/>
                    <a:gd name="connsiteX1" fmla="*/ 843042 w 916860"/>
                    <a:gd name="connsiteY1" fmla="*/ 147637 h 513881"/>
                    <a:gd name="connsiteX2" fmla="*/ 879112 w 916860"/>
                    <a:gd name="connsiteY2" fmla="*/ 148640 h 513881"/>
                    <a:gd name="connsiteX3" fmla="*/ 916860 w 916860"/>
                    <a:gd name="connsiteY3" fmla="*/ 513881 h 513881"/>
                    <a:gd name="connsiteX4" fmla="*/ 0 w 916860"/>
                    <a:gd name="connsiteY4" fmla="*/ 513881 h 513881"/>
                    <a:gd name="connsiteX5" fmla="*/ 37748 w 916860"/>
                    <a:gd name="connsiteY5" fmla="*/ 148640 h 513881"/>
                    <a:gd name="connsiteX6" fmla="*/ 83423 w 916860"/>
                    <a:gd name="connsiteY6" fmla="*/ 145256 h 513881"/>
                    <a:gd name="connsiteX0" fmla="*/ 843042 w 916860"/>
                    <a:gd name="connsiteY0" fmla="*/ 2381 h 368625"/>
                    <a:gd name="connsiteX1" fmla="*/ 879112 w 916860"/>
                    <a:gd name="connsiteY1" fmla="*/ 3384 h 368625"/>
                    <a:gd name="connsiteX2" fmla="*/ 916860 w 916860"/>
                    <a:gd name="connsiteY2" fmla="*/ 368625 h 368625"/>
                    <a:gd name="connsiteX3" fmla="*/ 0 w 916860"/>
                    <a:gd name="connsiteY3" fmla="*/ 368625 h 368625"/>
                    <a:gd name="connsiteX4" fmla="*/ 37748 w 916860"/>
                    <a:gd name="connsiteY4" fmla="*/ 3384 h 368625"/>
                    <a:gd name="connsiteX5" fmla="*/ 83423 w 916860"/>
                    <a:gd name="connsiteY5" fmla="*/ 0 h 36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16860" h="368625">
                      <a:moveTo>
                        <a:pt x="843042" y="2381"/>
                      </a:moveTo>
                      <a:lnTo>
                        <a:pt x="879112" y="3384"/>
                      </a:lnTo>
                      <a:lnTo>
                        <a:pt x="916860" y="368625"/>
                      </a:lnTo>
                      <a:lnTo>
                        <a:pt x="0" y="368625"/>
                      </a:lnTo>
                      <a:lnTo>
                        <a:pt x="37748" y="3384"/>
                      </a:lnTo>
                      <a:lnTo>
                        <a:pt x="83423" y="0"/>
                      </a:lnTo>
                    </a:path>
                  </a:pathLst>
                </a:cu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6" name="四角形: 角を丸くする 985">
                  <a:extLst>
                    <a:ext uri="{FF2B5EF4-FFF2-40B4-BE49-F238E27FC236}">
                      <a16:creationId xmlns:a16="http://schemas.microsoft.com/office/drawing/2014/main" id="{EE4A69FD-E06B-4261-83B7-0E4561AEDEE0}"/>
                    </a:ext>
                  </a:extLst>
                </p:cNvPr>
                <p:cNvSpPr/>
                <p:nvPr/>
              </p:nvSpPr>
              <p:spPr>
                <a:xfrm>
                  <a:off x="1582871" y="3512395"/>
                  <a:ext cx="95067" cy="45719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87" name="四角形: 角を丸くする 986">
                  <a:extLst>
                    <a:ext uri="{FF2B5EF4-FFF2-40B4-BE49-F238E27FC236}">
                      <a16:creationId xmlns:a16="http://schemas.microsoft.com/office/drawing/2014/main" id="{F35F9DCE-59DB-472D-8EAF-7416C736D5DE}"/>
                    </a:ext>
                  </a:extLst>
                </p:cNvPr>
                <p:cNvSpPr/>
                <p:nvPr/>
              </p:nvSpPr>
              <p:spPr>
                <a:xfrm>
                  <a:off x="2365372" y="3512395"/>
                  <a:ext cx="92590" cy="48665"/>
                </a:xfrm>
                <a:prstGeom prst="roundRect">
                  <a:avLst/>
                </a:prstGeom>
                <a:solidFill>
                  <a:srgbClr val="339933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83" name="フリーフォーム: 図形 982">
                <a:extLst>
                  <a:ext uri="{FF2B5EF4-FFF2-40B4-BE49-F238E27FC236}">
                    <a16:creationId xmlns:a16="http://schemas.microsoft.com/office/drawing/2014/main" id="{FED56D11-EEBC-4783-9FC6-AE2C850D3158}"/>
                  </a:ext>
                </a:extLst>
              </p:cNvPr>
              <p:cNvSpPr/>
              <p:nvPr/>
            </p:nvSpPr>
            <p:spPr>
              <a:xfrm rot="1828534">
                <a:off x="7848654" y="6431926"/>
                <a:ext cx="393010" cy="450761"/>
              </a:xfrm>
              <a:custGeom>
                <a:avLst/>
                <a:gdLst>
                  <a:gd name="connsiteX0" fmla="*/ 287210 w 500610"/>
                  <a:gd name="connsiteY0" fmla="*/ 574171 h 574171"/>
                  <a:gd name="connsiteX1" fmla="*/ 253647 w 500610"/>
                  <a:gd name="connsiteY1" fmla="*/ 540608 h 574171"/>
                  <a:gd name="connsiteX2" fmla="*/ 253647 w 500610"/>
                  <a:gd name="connsiteY2" fmla="*/ 312640 h 574171"/>
                  <a:gd name="connsiteX3" fmla="*/ 230347 w 500610"/>
                  <a:gd name="connsiteY3" fmla="*/ 312640 h 574171"/>
                  <a:gd name="connsiteX4" fmla="*/ 216379 w 500610"/>
                  <a:gd name="connsiteY4" fmla="*/ 516398 h 574171"/>
                  <a:gd name="connsiteX5" fmla="*/ 180599 w 500610"/>
                  <a:gd name="connsiteY5" fmla="*/ 547587 h 574171"/>
                  <a:gd name="connsiteX6" fmla="*/ 149410 w 500610"/>
                  <a:gd name="connsiteY6" fmla="*/ 511807 h 574171"/>
                  <a:gd name="connsiteX7" fmla="*/ 163627 w 500610"/>
                  <a:gd name="connsiteY7" fmla="*/ 304418 h 574171"/>
                  <a:gd name="connsiteX8" fmla="*/ 159514 w 500610"/>
                  <a:gd name="connsiteY8" fmla="*/ 273560 h 574171"/>
                  <a:gd name="connsiteX9" fmla="*/ 143253 w 500610"/>
                  <a:gd name="connsiteY9" fmla="*/ 219336 h 574171"/>
                  <a:gd name="connsiteX10" fmla="*/ 70370 w 500610"/>
                  <a:gd name="connsiteY10" fmla="*/ 285470 h 574171"/>
                  <a:gd name="connsiteX11" fmla="*/ 10919 w 500610"/>
                  <a:gd name="connsiteY11" fmla="*/ 282584 h 574171"/>
                  <a:gd name="connsiteX12" fmla="*/ 13805 w 500610"/>
                  <a:gd name="connsiteY12" fmla="*/ 223132 h 574171"/>
                  <a:gd name="connsiteX13" fmla="*/ 141244 w 500610"/>
                  <a:gd name="connsiteY13" fmla="*/ 107494 h 574171"/>
                  <a:gd name="connsiteX14" fmla="*/ 143670 w 500610"/>
                  <a:gd name="connsiteY14" fmla="*/ 95473 h 574171"/>
                  <a:gd name="connsiteX15" fmla="*/ 287706 w 500610"/>
                  <a:gd name="connsiteY15" fmla="*/ 0 h 574171"/>
                  <a:gd name="connsiteX16" fmla="*/ 294153 w 500610"/>
                  <a:gd name="connsiteY16" fmla="*/ 0 h 574171"/>
                  <a:gd name="connsiteX17" fmla="*/ 450473 w 500610"/>
                  <a:gd name="connsiteY17" fmla="*/ 156320 h 574171"/>
                  <a:gd name="connsiteX18" fmla="*/ 450473 w 500610"/>
                  <a:gd name="connsiteY18" fmla="*/ 207881 h 574171"/>
                  <a:gd name="connsiteX19" fmla="*/ 499946 w 500610"/>
                  <a:gd name="connsiteY19" fmla="*/ 416457 h 574171"/>
                  <a:gd name="connsiteX20" fmla="*/ 481819 w 500610"/>
                  <a:gd name="connsiteY20" fmla="*/ 445857 h 574171"/>
                  <a:gd name="connsiteX21" fmla="*/ 452418 w 500610"/>
                  <a:gd name="connsiteY21" fmla="*/ 427730 h 574171"/>
                  <a:gd name="connsiteX22" fmla="*/ 425120 w 500610"/>
                  <a:gd name="connsiteY22" fmla="*/ 312640 h 574171"/>
                  <a:gd name="connsiteX23" fmla="*/ 406498 w 500610"/>
                  <a:gd name="connsiteY23" fmla="*/ 312640 h 574171"/>
                  <a:gd name="connsiteX24" fmla="*/ 406498 w 500610"/>
                  <a:gd name="connsiteY24" fmla="*/ 500127 h 574171"/>
                  <a:gd name="connsiteX25" fmla="*/ 372935 w 500610"/>
                  <a:gd name="connsiteY25" fmla="*/ 533690 h 574171"/>
                  <a:gd name="connsiteX26" fmla="*/ 339372 w 500610"/>
                  <a:gd name="connsiteY26" fmla="*/ 500127 h 574171"/>
                  <a:gd name="connsiteX27" fmla="*/ 339372 w 500610"/>
                  <a:gd name="connsiteY27" fmla="*/ 312640 h 574171"/>
                  <a:gd name="connsiteX28" fmla="*/ 320773 w 500610"/>
                  <a:gd name="connsiteY28" fmla="*/ 312640 h 574171"/>
                  <a:gd name="connsiteX29" fmla="*/ 320773 w 500610"/>
                  <a:gd name="connsiteY29" fmla="*/ 540608 h 574171"/>
                  <a:gd name="connsiteX30" fmla="*/ 287210 w 500610"/>
                  <a:gd name="connsiteY30" fmla="*/ 574171 h 574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500610" h="574171">
                    <a:moveTo>
                      <a:pt x="287210" y="574171"/>
                    </a:moveTo>
                    <a:cubicBezTo>
                      <a:pt x="268674" y="574171"/>
                      <a:pt x="253647" y="559144"/>
                      <a:pt x="253647" y="540608"/>
                    </a:cubicBezTo>
                    <a:lnTo>
                      <a:pt x="253647" y="312640"/>
                    </a:lnTo>
                    <a:lnTo>
                      <a:pt x="230347" y="312640"/>
                    </a:lnTo>
                    <a:lnTo>
                      <a:pt x="216379" y="516398"/>
                    </a:lnTo>
                    <a:cubicBezTo>
                      <a:pt x="215112" y="534891"/>
                      <a:pt x="199092" y="548855"/>
                      <a:pt x="180599" y="547587"/>
                    </a:cubicBezTo>
                    <a:cubicBezTo>
                      <a:pt x="162107" y="546319"/>
                      <a:pt x="148143" y="530300"/>
                      <a:pt x="149410" y="511807"/>
                    </a:cubicBezTo>
                    <a:lnTo>
                      <a:pt x="163627" y="304418"/>
                    </a:lnTo>
                    <a:lnTo>
                      <a:pt x="159514" y="273560"/>
                    </a:lnTo>
                    <a:lnTo>
                      <a:pt x="143253" y="219336"/>
                    </a:lnTo>
                    <a:lnTo>
                      <a:pt x="70370" y="285470"/>
                    </a:lnTo>
                    <a:cubicBezTo>
                      <a:pt x="53156" y="301090"/>
                      <a:pt x="26539" y="299798"/>
                      <a:pt x="10919" y="282584"/>
                    </a:cubicBezTo>
                    <a:cubicBezTo>
                      <a:pt x="-4701" y="265369"/>
                      <a:pt x="-3409" y="238753"/>
                      <a:pt x="13805" y="223132"/>
                    </a:cubicBezTo>
                    <a:lnTo>
                      <a:pt x="141244" y="107494"/>
                    </a:lnTo>
                    <a:lnTo>
                      <a:pt x="143670" y="95473"/>
                    </a:lnTo>
                    <a:cubicBezTo>
                      <a:pt x="167401" y="39368"/>
                      <a:pt x="222956" y="0"/>
                      <a:pt x="287706" y="0"/>
                    </a:cubicBezTo>
                    <a:lnTo>
                      <a:pt x="294153" y="0"/>
                    </a:lnTo>
                    <a:cubicBezTo>
                      <a:pt x="380486" y="0"/>
                      <a:pt x="450473" y="69987"/>
                      <a:pt x="450473" y="156320"/>
                    </a:cubicBezTo>
                    <a:lnTo>
                      <a:pt x="450473" y="207881"/>
                    </a:lnTo>
                    <a:lnTo>
                      <a:pt x="499946" y="416457"/>
                    </a:lnTo>
                    <a:cubicBezTo>
                      <a:pt x="503059" y="429581"/>
                      <a:pt x="494942" y="442744"/>
                      <a:pt x="481819" y="445857"/>
                    </a:cubicBezTo>
                    <a:cubicBezTo>
                      <a:pt x="468695" y="448970"/>
                      <a:pt x="455531" y="440854"/>
                      <a:pt x="452418" y="427730"/>
                    </a:cubicBezTo>
                    <a:lnTo>
                      <a:pt x="425120" y="312640"/>
                    </a:lnTo>
                    <a:lnTo>
                      <a:pt x="406498" y="312640"/>
                    </a:lnTo>
                    <a:lnTo>
                      <a:pt x="406498" y="500127"/>
                    </a:lnTo>
                    <a:cubicBezTo>
                      <a:pt x="406498" y="518663"/>
                      <a:pt x="391471" y="533690"/>
                      <a:pt x="372935" y="533690"/>
                    </a:cubicBezTo>
                    <a:cubicBezTo>
                      <a:pt x="354399" y="533690"/>
                      <a:pt x="339372" y="518663"/>
                      <a:pt x="339372" y="500127"/>
                    </a:cubicBezTo>
                    <a:lnTo>
                      <a:pt x="339372" y="312640"/>
                    </a:lnTo>
                    <a:lnTo>
                      <a:pt x="320773" y="312640"/>
                    </a:lnTo>
                    <a:lnTo>
                      <a:pt x="320773" y="540608"/>
                    </a:lnTo>
                    <a:cubicBezTo>
                      <a:pt x="320773" y="559144"/>
                      <a:pt x="305746" y="574171"/>
                      <a:pt x="287210" y="574171"/>
                    </a:cubicBez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4" name="四角形: 上の 2 つの角を丸める 930">
                <a:extLst>
                  <a:ext uri="{FF2B5EF4-FFF2-40B4-BE49-F238E27FC236}">
                    <a16:creationId xmlns:a16="http://schemas.microsoft.com/office/drawing/2014/main" id="{EE07556E-2D9D-49A1-9B39-E7BF1640A5ED}"/>
                  </a:ext>
                </a:extLst>
              </p:cNvPr>
              <p:cNvSpPr/>
              <p:nvPr/>
            </p:nvSpPr>
            <p:spPr>
              <a:xfrm rot="2686230">
                <a:off x="8280931" y="6064687"/>
                <a:ext cx="216210" cy="544381"/>
              </a:xfrm>
              <a:custGeom>
                <a:avLst/>
                <a:gdLst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8" fmla="*/ 93726 w 187452"/>
                  <a:gd name="connsiteY8" fmla="*/ 0 h 570730"/>
                  <a:gd name="connsiteX0" fmla="*/ 145892 w 239618"/>
                  <a:gd name="connsiteY0" fmla="*/ 83703 h 654433"/>
                  <a:gd name="connsiteX1" fmla="*/ 145892 w 239618"/>
                  <a:gd name="connsiteY1" fmla="*/ 83703 h 654433"/>
                  <a:gd name="connsiteX2" fmla="*/ 239618 w 239618"/>
                  <a:gd name="connsiteY2" fmla="*/ 177429 h 654433"/>
                  <a:gd name="connsiteX3" fmla="*/ 239618 w 239618"/>
                  <a:gd name="connsiteY3" fmla="*/ 654433 h 654433"/>
                  <a:gd name="connsiteX4" fmla="*/ 239618 w 239618"/>
                  <a:gd name="connsiteY4" fmla="*/ 654433 h 654433"/>
                  <a:gd name="connsiteX5" fmla="*/ 52166 w 239618"/>
                  <a:gd name="connsiteY5" fmla="*/ 654433 h 654433"/>
                  <a:gd name="connsiteX6" fmla="*/ 52166 w 239618"/>
                  <a:gd name="connsiteY6" fmla="*/ 654433 h 654433"/>
                  <a:gd name="connsiteX7" fmla="*/ 52166 w 239618"/>
                  <a:gd name="connsiteY7" fmla="*/ 177429 h 654433"/>
                  <a:gd name="connsiteX8" fmla="*/ 2284 w 239618"/>
                  <a:gd name="connsiteY8" fmla="*/ 1632 h 654433"/>
                  <a:gd name="connsiteX9" fmla="*/ 145892 w 239618"/>
                  <a:gd name="connsiteY9" fmla="*/ 83703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9" fmla="*/ 91440 w 237334"/>
                  <a:gd name="connsiteY9" fmla="*/ 93072 h 654433"/>
                  <a:gd name="connsiteX0" fmla="*/ 0 w 237334"/>
                  <a:gd name="connsiteY0" fmla="*/ 1632 h 654433"/>
                  <a:gd name="connsiteX1" fmla="*/ 143608 w 237334"/>
                  <a:gd name="connsiteY1" fmla="*/ 83703 h 654433"/>
                  <a:gd name="connsiteX2" fmla="*/ 143608 w 237334"/>
                  <a:gd name="connsiteY2" fmla="*/ 83703 h 654433"/>
                  <a:gd name="connsiteX3" fmla="*/ 237334 w 237334"/>
                  <a:gd name="connsiteY3" fmla="*/ 177429 h 654433"/>
                  <a:gd name="connsiteX4" fmla="*/ 237334 w 237334"/>
                  <a:gd name="connsiteY4" fmla="*/ 654433 h 654433"/>
                  <a:gd name="connsiteX5" fmla="*/ 237334 w 237334"/>
                  <a:gd name="connsiteY5" fmla="*/ 654433 h 654433"/>
                  <a:gd name="connsiteX6" fmla="*/ 49882 w 237334"/>
                  <a:gd name="connsiteY6" fmla="*/ 654433 h 654433"/>
                  <a:gd name="connsiteX7" fmla="*/ 49882 w 237334"/>
                  <a:gd name="connsiteY7" fmla="*/ 654433 h 654433"/>
                  <a:gd name="connsiteX8" fmla="*/ 49882 w 237334"/>
                  <a:gd name="connsiteY8" fmla="*/ 177429 h 654433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0 w 187452"/>
                  <a:gd name="connsiteY7" fmla="*/ 93726 h 570730"/>
                  <a:gd name="connsiteX0" fmla="*/ 93726 w 187452"/>
                  <a:gd name="connsiteY0" fmla="*/ 0 h 570730"/>
                  <a:gd name="connsiteX1" fmla="*/ 93726 w 187452"/>
                  <a:gd name="connsiteY1" fmla="*/ 0 h 570730"/>
                  <a:gd name="connsiteX2" fmla="*/ 187452 w 187452"/>
                  <a:gd name="connsiteY2" fmla="*/ 93726 h 570730"/>
                  <a:gd name="connsiteX3" fmla="*/ 187452 w 187452"/>
                  <a:gd name="connsiteY3" fmla="*/ 570730 h 570730"/>
                  <a:gd name="connsiteX4" fmla="*/ 187452 w 187452"/>
                  <a:gd name="connsiteY4" fmla="*/ 570730 h 570730"/>
                  <a:gd name="connsiteX5" fmla="*/ 0 w 187452"/>
                  <a:gd name="connsiteY5" fmla="*/ 570730 h 570730"/>
                  <a:gd name="connsiteX6" fmla="*/ 0 w 187452"/>
                  <a:gd name="connsiteY6" fmla="*/ 570730 h 570730"/>
                  <a:gd name="connsiteX7" fmla="*/ 1436 w 187452"/>
                  <a:gd name="connsiteY7" fmla="*/ 156032 h 570730"/>
                  <a:gd name="connsiteX0" fmla="*/ 93726 w 187452"/>
                  <a:gd name="connsiteY0" fmla="*/ 10102 h 580832"/>
                  <a:gd name="connsiteX1" fmla="*/ 93766 w 187452"/>
                  <a:gd name="connsiteY1" fmla="*/ 0 h 580832"/>
                  <a:gd name="connsiteX2" fmla="*/ 187452 w 187452"/>
                  <a:gd name="connsiteY2" fmla="*/ 103828 h 580832"/>
                  <a:gd name="connsiteX3" fmla="*/ 187452 w 187452"/>
                  <a:gd name="connsiteY3" fmla="*/ 580832 h 580832"/>
                  <a:gd name="connsiteX4" fmla="*/ 187452 w 187452"/>
                  <a:gd name="connsiteY4" fmla="*/ 580832 h 580832"/>
                  <a:gd name="connsiteX5" fmla="*/ 0 w 187452"/>
                  <a:gd name="connsiteY5" fmla="*/ 580832 h 580832"/>
                  <a:gd name="connsiteX6" fmla="*/ 0 w 187452"/>
                  <a:gd name="connsiteY6" fmla="*/ 580832 h 580832"/>
                  <a:gd name="connsiteX7" fmla="*/ 1436 w 187452"/>
                  <a:gd name="connsiteY7" fmla="*/ 166134 h 580832"/>
                  <a:gd name="connsiteX0" fmla="*/ 93726 w 187452"/>
                  <a:gd name="connsiteY0" fmla="*/ 0 h 570730"/>
                  <a:gd name="connsiteX1" fmla="*/ 187452 w 187452"/>
                  <a:gd name="connsiteY1" fmla="*/ 93726 h 570730"/>
                  <a:gd name="connsiteX2" fmla="*/ 187452 w 187452"/>
                  <a:gd name="connsiteY2" fmla="*/ 570730 h 570730"/>
                  <a:gd name="connsiteX3" fmla="*/ 187452 w 187452"/>
                  <a:gd name="connsiteY3" fmla="*/ 570730 h 570730"/>
                  <a:gd name="connsiteX4" fmla="*/ 0 w 187452"/>
                  <a:gd name="connsiteY4" fmla="*/ 570730 h 570730"/>
                  <a:gd name="connsiteX5" fmla="*/ 0 w 187452"/>
                  <a:gd name="connsiteY5" fmla="*/ 570730 h 570730"/>
                  <a:gd name="connsiteX6" fmla="*/ 1436 w 187452"/>
                  <a:gd name="connsiteY6" fmla="*/ 156032 h 570730"/>
                  <a:gd name="connsiteX0" fmla="*/ 92104 w 187452"/>
                  <a:gd name="connsiteY0" fmla="*/ 0 h 585890"/>
                  <a:gd name="connsiteX1" fmla="*/ 187452 w 187452"/>
                  <a:gd name="connsiteY1" fmla="*/ 108886 h 585890"/>
                  <a:gd name="connsiteX2" fmla="*/ 187452 w 187452"/>
                  <a:gd name="connsiteY2" fmla="*/ 585890 h 585890"/>
                  <a:gd name="connsiteX3" fmla="*/ 187452 w 187452"/>
                  <a:gd name="connsiteY3" fmla="*/ 585890 h 585890"/>
                  <a:gd name="connsiteX4" fmla="*/ 0 w 187452"/>
                  <a:gd name="connsiteY4" fmla="*/ 585890 h 585890"/>
                  <a:gd name="connsiteX5" fmla="*/ 0 w 187452"/>
                  <a:gd name="connsiteY5" fmla="*/ 585890 h 585890"/>
                  <a:gd name="connsiteX6" fmla="*/ 1436 w 187452"/>
                  <a:gd name="connsiteY6" fmla="*/ 171192 h 58589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83680 w 187452"/>
                  <a:gd name="connsiteY0" fmla="*/ 0 h 584240"/>
                  <a:gd name="connsiteX1" fmla="*/ 187452 w 187452"/>
                  <a:gd name="connsiteY1" fmla="*/ 107236 h 584240"/>
                  <a:gd name="connsiteX2" fmla="*/ 187452 w 187452"/>
                  <a:gd name="connsiteY2" fmla="*/ 584240 h 584240"/>
                  <a:gd name="connsiteX3" fmla="*/ 187452 w 187452"/>
                  <a:gd name="connsiteY3" fmla="*/ 584240 h 584240"/>
                  <a:gd name="connsiteX4" fmla="*/ 0 w 187452"/>
                  <a:gd name="connsiteY4" fmla="*/ 584240 h 584240"/>
                  <a:gd name="connsiteX5" fmla="*/ 0 w 187452"/>
                  <a:gd name="connsiteY5" fmla="*/ 584240 h 584240"/>
                  <a:gd name="connsiteX6" fmla="*/ 1436 w 187452"/>
                  <a:gd name="connsiteY6" fmla="*/ 169542 h 584240"/>
                  <a:gd name="connsiteX0" fmla="*/ 187452 w 187452"/>
                  <a:gd name="connsiteY0" fmla="*/ 0 h 477004"/>
                  <a:gd name="connsiteX1" fmla="*/ 187452 w 187452"/>
                  <a:gd name="connsiteY1" fmla="*/ 477004 h 477004"/>
                  <a:gd name="connsiteX2" fmla="*/ 187452 w 187452"/>
                  <a:gd name="connsiteY2" fmla="*/ 477004 h 477004"/>
                  <a:gd name="connsiteX3" fmla="*/ 0 w 187452"/>
                  <a:gd name="connsiteY3" fmla="*/ 477004 h 477004"/>
                  <a:gd name="connsiteX4" fmla="*/ 0 w 187452"/>
                  <a:gd name="connsiteY4" fmla="*/ 477004 h 477004"/>
                  <a:gd name="connsiteX5" fmla="*/ 1436 w 187452"/>
                  <a:gd name="connsiteY5" fmla="*/ 62306 h 477004"/>
                  <a:gd name="connsiteX0" fmla="*/ 182380 w 187452"/>
                  <a:gd name="connsiteY0" fmla="*/ 0 h 471973"/>
                  <a:gd name="connsiteX1" fmla="*/ 187452 w 187452"/>
                  <a:gd name="connsiteY1" fmla="*/ 471973 h 471973"/>
                  <a:gd name="connsiteX2" fmla="*/ 187452 w 187452"/>
                  <a:gd name="connsiteY2" fmla="*/ 471973 h 471973"/>
                  <a:gd name="connsiteX3" fmla="*/ 0 w 187452"/>
                  <a:gd name="connsiteY3" fmla="*/ 471973 h 471973"/>
                  <a:gd name="connsiteX4" fmla="*/ 0 w 187452"/>
                  <a:gd name="connsiteY4" fmla="*/ 471973 h 471973"/>
                  <a:gd name="connsiteX5" fmla="*/ 1436 w 187452"/>
                  <a:gd name="connsiteY5" fmla="*/ 57275 h 471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7452" h="471973">
                    <a:moveTo>
                      <a:pt x="182380" y="0"/>
                    </a:moveTo>
                    <a:cubicBezTo>
                      <a:pt x="184071" y="157324"/>
                      <a:pt x="185761" y="314649"/>
                      <a:pt x="187452" y="471973"/>
                    </a:cubicBezTo>
                    <a:lnTo>
                      <a:pt x="187452" y="471973"/>
                    </a:lnTo>
                    <a:lnTo>
                      <a:pt x="0" y="471973"/>
                    </a:lnTo>
                    <a:lnTo>
                      <a:pt x="0" y="471973"/>
                    </a:lnTo>
                    <a:cubicBezTo>
                      <a:pt x="479" y="333740"/>
                      <a:pt x="957" y="195508"/>
                      <a:pt x="1436" y="57275"/>
                    </a:cubicBezTo>
                  </a:path>
                </a:pathLst>
              </a:custGeom>
              <a:pattFill prst="ltVert">
                <a:fgClr>
                  <a:schemeClr val="bg1"/>
                </a:fgClr>
                <a:bgClr>
                  <a:srgbClr val="FFC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39" name="グループ化 838">
              <a:extLst>
                <a:ext uri="{FF2B5EF4-FFF2-40B4-BE49-F238E27FC236}">
                  <a16:creationId xmlns:a16="http://schemas.microsoft.com/office/drawing/2014/main" id="{5F80F3EA-D104-491D-9C3A-15C088319D88}"/>
                </a:ext>
              </a:extLst>
            </p:cNvPr>
            <p:cNvGrpSpPr/>
            <p:nvPr/>
          </p:nvGrpSpPr>
          <p:grpSpPr>
            <a:xfrm>
              <a:off x="6550896" y="4798395"/>
              <a:ext cx="2691442" cy="1637420"/>
              <a:chOff x="-2693688" y="4798395"/>
              <a:chExt cx="2691442" cy="1637420"/>
            </a:xfrm>
          </p:grpSpPr>
          <p:sp>
            <p:nvSpPr>
              <p:cNvPr id="840" name="四角形: 上の 2 つの角を丸める 839">
                <a:extLst>
                  <a:ext uri="{FF2B5EF4-FFF2-40B4-BE49-F238E27FC236}">
                    <a16:creationId xmlns:a16="http://schemas.microsoft.com/office/drawing/2014/main" id="{23687FC6-1B80-4556-B05F-53487A1FB065}"/>
                  </a:ext>
                </a:extLst>
              </p:cNvPr>
              <p:cNvSpPr/>
              <p:nvPr/>
            </p:nvSpPr>
            <p:spPr>
              <a:xfrm>
                <a:off x="-1571222" y="5506270"/>
                <a:ext cx="133082" cy="68094"/>
              </a:xfrm>
              <a:prstGeom prst="round2SameRect">
                <a:avLst>
                  <a:gd name="adj1" fmla="val 48139"/>
                  <a:gd name="adj2" fmla="val 31473"/>
                </a:avLst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41" name="グループ化 840">
                <a:extLst>
                  <a:ext uri="{FF2B5EF4-FFF2-40B4-BE49-F238E27FC236}">
                    <a16:creationId xmlns:a16="http://schemas.microsoft.com/office/drawing/2014/main" id="{DC0222DD-F729-4C2F-8B3A-3878736E7C16}"/>
                  </a:ext>
                </a:extLst>
              </p:cNvPr>
              <p:cNvGrpSpPr/>
              <p:nvPr/>
            </p:nvGrpSpPr>
            <p:grpSpPr>
              <a:xfrm>
                <a:off x="-2693688" y="5612113"/>
                <a:ext cx="2691442" cy="823702"/>
                <a:chOff x="-2234242" y="5623427"/>
                <a:chExt cx="2691442" cy="823702"/>
              </a:xfrm>
            </p:grpSpPr>
            <p:sp>
              <p:nvSpPr>
                <p:cNvPr id="849" name="正方形/長方形 2">
                  <a:extLst>
                    <a:ext uri="{FF2B5EF4-FFF2-40B4-BE49-F238E27FC236}">
                      <a16:creationId xmlns:a16="http://schemas.microsoft.com/office/drawing/2014/main" id="{5110BBFF-BB29-4AC0-B31D-D86A6118EEAA}"/>
                    </a:ext>
                  </a:extLst>
                </p:cNvPr>
                <p:cNvSpPr/>
                <p:nvPr/>
              </p:nvSpPr>
              <p:spPr>
                <a:xfrm>
                  <a:off x="-2145102" y="5666558"/>
                  <a:ext cx="2540000" cy="780571"/>
                </a:xfrm>
                <a:custGeom>
                  <a:avLst/>
                  <a:gdLst>
                    <a:gd name="connsiteX0" fmla="*/ 0 w 1676400"/>
                    <a:gd name="connsiteY0" fmla="*/ 0 h 1676400"/>
                    <a:gd name="connsiteX1" fmla="*/ 1676400 w 1676400"/>
                    <a:gd name="connsiteY1" fmla="*/ 0 h 1676400"/>
                    <a:gd name="connsiteX2" fmla="*/ 1676400 w 1676400"/>
                    <a:gd name="connsiteY2" fmla="*/ 1676400 h 1676400"/>
                    <a:gd name="connsiteX3" fmla="*/ 0 w 1676400"/>
                    <a:gd name="connsiteY3" fmla="*/ 1676400 h 1676400"/>
                    <a:gd name="connsiteX4" fmla="*/ 0 w 1676400"/>
                    <a:gd name="connsiteY4" fmla="*/ 0 h 1676400"/>
                    <a:gd name="connsiteX0" fmla="*/ 0 w 1676400"/>
                    <a:gd name="connsiteY0" fmla="*/ 0 h 1689100"/>
                    <a:gd name="connsiteX1" fmla="*/ 1676400 w 1676400"/>
                    <a:gd name="connsiteY1" fmla="*/ 0 h 1689100"/>
                    <a:gd name="connsiteX2" fmla="*/ 1676400 w 1676400"/>
                    <a:gd name="connsiteY2" fmla="*/ 1676400 h 1689100"/>
                    <a:gd name="connsiteX3" fmla="*/ 844550 w 1676400"/>
                    <a:gd name="connsiteY3" fmla="*/ 1689100 h 1689100"/>
                    <a:gd name="connsiteX4" fmla="*/ 0 w 1676400"/>
                    <a:gd name="connsiteY4" fmla="*/ 1676400 h 1689100"/>
                    <a:gd name="connsiteX5" fmla="*/ 0 w 1676400"/>
                    <a:gd name="connsiteY5" fmla="*/ 0 h 1689100"/>
                    <a:gd name="connsiteX0" fmla="*/ 844550 w 1676400"/>
                    <a:gd name="connsiteY0" fmla="*/ 1689100 h 1780540"/>
                    <a:gd name="connsiteX1" fmla="*/ 0 w 1676400"/>
                    <a:gd name="connsiteY1" fmla="*/ 1676400 h 1780540"/>
                    <a:gd name="connsiteX2" fmla="*/ 0 w 1676400"/>
                    <a:gd name="connsiteY2" fmla="*/ 0 h 1780540"/>
                    <a:gd name="connsiteX3" fmla="*/ 1676400 w 1676400"/>
                    <a:gd name="connsiteY3" fmla="*/ 0 h 1780540"/>
                    <a:gd name="connsiteX4" fmla="*/ 1676400 w 1676400"/>
                    <a:gd name="connsiteY4" fmla="*/ 1676400 h 1780540"/>
                    <a:gd name="connsiteX5" fmla="*/ 935990 w 1676400"/>
                    <a:gd name="connsiteY5" fmla="*/ 1780540 h 1780540"/>
                    <a:gd name="connsiteX0" fmla="*/ 844550 w 1676400"/>
                    <a:gd name="connsiteY0" fmla="*/ 1689100 h 1689100"/>
                    <a:gd name="connsiteX1" fmla="*/ 0 w 1676400"/>
                    <a:gd name="connsiteY1" fmla="*/ 1676400 h 1689100"/>
                    <a:gd name="connsiteX2" fmla="*/ 0 w 1676400"/>
                    <a:gd name="connsiteY2" fmla="*/ 0 h 1689100"/>
                    <a:gd name="connsiteX3" fmla="*/ 1676400 w 1676400"/>
                    <a:gd name="connsiteY3" fmla="*/ 0 h 1689100"/>
                    <a:gd name="connsiteX4" fmla="*/ 1676400 w 1676400"/>
                    <a:gd name="connsiteY4" fmla="*/ 1676400 h 1689100"/>
                    <a:gd name="connsiteX0" fmla="*/ 0 w 1676400"/>
                    <a:gd name="connsiteY0" fmla="*/ 1676400 h 1676400"/>
                    <a:gd name="connsiteX1" fmla="*/ 0 w 1676400"/>
                    <a:gd name="connsiteY1" fmla="*/ 0 h 1676400"/>
                    <a:gd name="connsiteX2" fmla="*/ 1676400 w 1676400"/>
                    <a:gd name="connsiteY2" fmla="*/ 0 h 1676400"/>
                    <a:gd name="connsiteX3" fmla="*/ 1676400 w 1676400"/>
                    <a:gd name="connsiteY3" fmla="*/ 1676400 h 1676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76400" h="1676400">
                      <a:moveTo>
                        <a:pt x="0" y="1676400"/>
                      </a:moveTo>
                      <a:lnTo>
                        <a:pt x="0" y="0"/>
                      </a:lnTo>
                      <a:lnTo>
                        <a:pt x="1676400" y="0"/>
                      </a:lnTo>
                      <a:lnTo>
                        <a:pt x="1676400" y="1676400"/>
                      </a:lnTo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50" name="正方形/長方形 849">
                  <a:extLst>
                    <a:ext uri="{FF2B5EF4-FFF2-40B4-BE49-F238E27FC236}">
                      <a16:creationId xmlns:a16="http://schemas.microsoft.com/office/drawing/2014/main" id="{8585BC8E-B7B6-4A98-AB99-9326987DC4A3}"/>
                    </a:ext>
                  </a:extLst>
                </p:cNvPr>
                <p:cNvSpPr/>
                <p:nvPr/>
              </p:nvSpPr>
              <p:spPr>
                <a:xfrm>
                  <a:off x="-2145102" y="5669615"/>
                  <a:ext cx="2540000" cy="86264"/>
                </a:xfrm>
                <a:prstGeom prst="rect">
                  <a:avLst/>
                </a:prstGeom>
                <a:solidFill>
                  <a:srgbClr val="000000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2" name="四角形: 上の 2 つの角を丸める 851">
                  <a:extLst>
                    <a:ext uri="{FF2B5EF4-FFF2-40B4-BE49-F238E27FC236}">
                      <a16:creationId xmlns:a16="http://schemas.microsoft.com/office/drawing/2014/main" id="{1DEAB4F9-0076-42D6-9C36-52E650270322}"/>
                    </a:ext>
                  </a:extLst>
                </p:cNvPr>
                <p:cNvSpPr/>
                <p:nvPr/>
              </p:nvSpPr>
              <p:spPr>
                <a:xfrm>
                  <a:off x="-2234242" y="5623427"/>
                  <a:ext cx="2691442" cy="86264"/>
                </a:xfrm>
                <a:prstGeom prst="round2SameRect">
                  <a:avLst>
                    <a:gd name="adj1" fmla="val 27709"/>
                    <a:gd name="adj2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42" name="正方形/長方形 841">
                <a:extLst>
                  <a:ext uri="{FF2B5EF4-FFF2-40B4-BE49-F238E27FC236}">
                    <a16:creationId xmlns:a16="http://schemas.microsoft.com/office/drawing/2014/main" id="{A2E582AF-530C-48C7-B528-39D168C32F2A}"/>
                  </a:ext>
                </a:extLst>
              </p:cNvPr>
              <p:cNvSpPr/>
              <p:nvPr/>
            </p:nvSpPr>
            <p:spPr>
              <a:xfrm>
                <a:off x="-2494180" y="5443174"/>
                <a:ext cx="868479" cy="16893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3" name="正方形/長方形 842">
                <a:extLst>
                  <a:ext uri="{FF2B5EF4-FFF2-40B4-BE49-F238E27FC236}">
                    <a16:creationId xmlns:a16="http://schemas.microsoft.com/office/drawing/2014/main" id="{EE227177-40FA-4909-8159-D0860A873136}"/>
                  </a:ext>
                </a:extLst>
              </p:cNvPr>
              <p:cNvSpPr/>
              <p:nvPr/>
            </p:nvSpPr>
            <p:spPr>
              <a:xfrm>
                <a:off x="-2494180" y="5030872"/>
                <a:ext cx="868479" cy="409792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844" name="グループ化 843">
                <a:extLst>
                  <a:ext uri="{FF2B5EF4-FFF2-40B4-BE49-F238E27FC236}">
                    <a16:creationId xmlns:a16="http://schemas.microsoft.com/office/drawing/2014/main" id="{5A299625-5B06-4533-AE88-350053AC7867}"/>
                  </a:ext>
                </a:extLst>
              </p:cNvPr>
              <p:cNvGrpSpPr/>
              <p:nvPr/>
            </p:nvGrpSpPr>
            <p:grpSpPr>
              <a:xfrm>
                <a:off x="-2006553" y="4798395"/>
                <a:ext cx="447071" cy="331809"/>
                <a:chOff x="-1597903" y="4785142"/>
                <a:chExt cx="541807" cy="402121"/>
              </a:xfrm>
            </p:grpSpPr>
            <p:sp>
              <p:nvSpPr>
                <p:cNvPr id="847" name="四角形: 角を丸くする 846">
                  <a:extLst>
                    <a:ext uri="{FF2B5EF4-FFF2-40B4-BE49-F238E27FC236}">
                      <a16:creationId xmlns:a16="http://schemas.microsoft.com/office/drawing/2014/main" id="{F5D3DFDD-CC28-4585-AC9C-009F7A94F3C4}"/>
                    </a:ext>
                  </a:extLst>
                </p:cNvPr>
                <p:cNvSpPr/>
                <p:nvPr/>
              </p:nvSpPr>
              <p:spPr>
                <a:xfrm>
                  <a:off x="-1597903" y="4785142"/>
                  <a:ext cx="541807" cy="402121"/>
                </a:xfrm>
                <a:prstGeom prst="roundRect">
                  <a:avLst>
                    <a:gd name="adj" fmla="val 7363"/>
                  </a:avLst>
                </a:prstGeom>
                <a:solidFill>
                  <a:srgbClr val="FFFF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48" name="四角形: 角を丸くする 847">
                  <a:extLst>
                    <a:ext uri="{FF2B5EF4-FFF2-40B4-BE49-F238E27FC236}">
                      <a16:creationId xmlns:a16="http://schemas.microsoft.com/office/drawing/2014/main" id="{6FDEA981-31F1-4DCA-9CDB-B808386ACCD6}"/>
                    </a:ext>
                  </a:extLst>
                </p:cNvPr>
                <p:cNvSpPr/>
                <p:nvPr/>
              </p:nvSpPr>
              <p:spPr>
                <a:xfrm>
                  <a:off x="-1557508" y="4815918"/>
                  <a:ext cx="458876" cy="340570"/>
                </a:xfrm>
                <a:prstGeom prst="roundRect">
                  <a:avLst>
                    <a:gd name="adj" fmla="val 2469"/>
                  </a:avLst>
                </a:prstGeom>
                <a:solidFill>
                  <a:schemeClr val="accent5">
                    <a:lumMod val="60000"/>
                    <a:lumOff val="4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45" name="四角形: 上の 2 つの角を丸める 844">
                <a:extLst>
                  <a:ext uri="{FF2B5EF4-FFF2-40B4-BE49-F238E27FC236}">
                    <a16:creationId xmlns:a16="http://schemas.microsoft.com/office/drawing/2014/main" id="{3C518720-2E13-4DF4-BBDA-BFEC25FD2CA9}"/>
                  </a:ext>
                </a:extLst>
              </p:cNvPr>
              <p:cNvSpPr/>
              <p:nvPr/>
            </p:nvSpPr>
            <p:spPr>
              <a:xfrm>
                <a:off x="-2493363" y="4874675"/>
                <a:ext cx="361555" cy="153688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46" name="四角形: 上の 2 つの角を丸める 845">
                <a:extLst>
                  <a:ext uri="{FF2B5EF4-FFF2-40B4-BE49-F238E27FC236}">
                    <a16:creationId xmlns:a16="http://schemas.microsoft.com/office/drawing/2014/main" id="{0B7CCE42-5592-4F13-A672-BF05B3B00315}"/>
                  </a:ext>
                </a:extLst>
              </p:cNvPr>
              <p:cNvSpPr/>
              <p:nvPr/>
            </p:nvSpPr>
            <p:spPr>
              <a:xfrm>
                <a:off x="-1603787" y="5544370"/>
                <a:ext cx="198212" cy="68094"/>
              </a:xfrm>
              <a:prstGeom prst="round2Same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092189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pptxe01_コンビニのレジに立つ男性店員のイラスト</dc:title>
  <dc:subject>pptxe01_コンビニのレジに立つ男性店員のイラスト</dc:subject>
  <dc:creator>でじけろお</dc:creator>
  <cp:revision>1</cp:revision>
  <dcterms:created xsi:type="dcterms:W3CDTF">2018-05-20T00:31:01Z</dcterms:created>
  <dcterms:modified xsi:type="dcterms:W3CDTF">2020-06-05T02:48:18Z</dcterms:modified>
  <cp:version>1</cp:version>
</cp:coreProperties>
</file>